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6074"/>
    <a:srgbClr val="023339"/>
    <a:srgbClr val="ED9921"/>
    <a:srgbClr val="DBD8C6"/>
    <a:srgbClr val="089497"/>
    <a:srgbClr val="0B2629"/>
    <a:srgbClr val="DAD4E2"/>
    <a:srgbClr val="C7160E"/>
    <a:srgbClr val="042433"/>
    <a:srgbClr val="3B21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1226FC-47EA-44E2-BA1B-784B78B832B4}" v="74" dt="2026-01-24T01:44:06.0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21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rene Jiang" userId="d06abfaa5639c296" providerId="LiveId" clId="{742C23E4-DEEE-4D2A-AD2B-0872348934C8}"/>
    <pc:docChg chg="undo redo custSel addSld delSld modSld sldOrd modMainMaster">
      <pc:chgData name="Edrene Jiang" userId="d06abfaa5639c296" providerId="LiveId" clId="{742C23E4-DEEE-4D2A-AD2B-0872348934C8}" dt="2026-01-24T01:46:12.754" v="578" actId="680"/>
      <pc:docMkLst>
        <pc:docMk/>
      </pc:docMkLst>
      <pc:sldChg chg="addSp delSp modSp mod modClrScheme chgLayout">
        <pc:chgData name="Edrene Jiang" userId="d06abfaa5639c296" providerId="LiveId" clId="{742C23E4-DEEE-4D2A-AD2B-0872348934C8}" dt="2026-01-24T01:17:00.416" v="409" actId="700"/>
        <pc:sldMkLst>
          <pc:docMk/>
          <pc:sldMk cId="3797207906" sldId="256"/>
        </pc:sldMkLst>
        <pc:spChg chg="del mod ord">
          <ac:chgData name="Edrene Jiang" userId="d06abfaa5639c296" providerId="LiveId" clId="{742C23E4-DEEE-4D2A-AD2B-0872348934C8}" dt="2026-01-24T01:16:48.146" v="406" actId="700"/>
          <ac:spMkLst>
            <pc:docMk/>
            <pc:sldMk cId="3797207906" sldId="256"/>
            <ac:spMk id="2" creationId="{5D7101A8-5824-25D2-D12B-6F79890F30A6}"/>
          </ac:spMkLst>
        </pc:spChg>
        <pc:spChg chg="del">
          <ac:chgData name="Edrene Jiang" userId="d06abfaa5639c296" providerId="LiveId" clId="{742C23E4-DEEE-4D2A-AD2B-0872348934C8}" dt="2026-01-24T01:16:48.146" v="406" actId="700"/>
          <ac:spMkLst>
            <pc:docMk/>
            <pc:sldMk cId="3797207906" sldId="256"/>
            <ac:spMk id="3" creationId="{5DA78EFC-92B6-F472-5058-33554A94CA0D}"/>
          </ac:spMkLst>
        </pc:spChg>
        <pc:spChg chg="add del mod ord">
          <ac:chgData name="Edrene Jiang" userId="d06abfaa5639c296" providerId="LiveId" clId="{742C23E4-DEEE-4D2A-AD2B-0872348934C8}" dt="2026-01-24T01:16:53.327" v="407" actId="478"/>
          <ac:spMkLst>
            <pc:docMk/>
            <pc:sldMk cId="3797207906" sldId="256"/>
            <ac:spMk id="4" creationId="{D0983DB8-97B9-CE3E-A2AA-BE044B99926F}"/>
          </ac:spMkLst>
        </pc:spChg>
        <pc:spChg chg="add del mod">
          <ac:chgData name="Edrene Jiang" userId="d06abfaa5639c296" providerId="LiveId" clId="{742C23E4-DEEE-4D2A-AD2B-0872348934C8}" dt="2026-01-24T01:17:00.416" v="409" actId="700"/>
          <ac:spMkLst>
            <pc:docMk/>
            <pc:sldMk cId="3797207906" sldId="256"/>
            <ac:spMk id="5" creationId="{58952A66-514B-F915-CE9B-2147160B457E}"/>
          </ac:spMkLst>
        </pc:spChg>
        <pc:spChg chg="add del mod">
          <ac:chgData name="Edrene Jiang" userId="d06abfaa5639c296" providerId="LiveId" clId="{742C23E4-DEEE-4D2A-AD2B-0872348934C8}" dt="2026-01-24T01:17:00.416" v="409" actId="700"/>
          <ac:spMkLst>
            <pc:docMk/>
            <pc:sldMk cId="3797207906" sldId="256"/>
            <ac:spMk id="6" creationId="{4DD064DA-75DC-73B7-B203-F3970D77B942}"/>
          </ac:spMkLst>
        </pc:spChg>
      </pc:sldChg>
      <pc:sldChg chg="new">
        <pc:chgData name="Edrene Jiang" userId="d06abfaa5639c296" providerId="LiveId" clId="{742C23E4-DEEE-4D2A-AD2B-0872348934C8}" dt="2026-01-24T01:44:51.461" v="565" actId="680"/>
        <pc:sldMkLst>
          <pc:docMk/>
          <pc:sldMk cId="1326222976" sldId="257"/>
        </pc:sldMkLst>
      </pc:sldChg>
      <pc:sldChg chg="new del">
        <pc:chgData name="Edrene Jiang" userId="d06abfaa5639c296" providerId="LiveId" clId="{742C23E4-DEEE-4D2A-AD2B-0872348934C8}" dt="2026-01-24T01:44:13.767" v="553" actId="47"/>
        <pc:sldMkLst>
          <pc:docMk/>
          <pc:sldMk cId="1497450075" sldId="257"/>
        </pc:sldMkLst>
      </pc:sldChg>
      <pc:sldChg chg="new del ord">
        <pc:chgData name="Edrene Jiang" userId="d06abfaa5639c296" providerId="LiveId" clId="{742C23E4-DEEE-4D2A-AD2B-0872348934C8}" dt="2026-01-24T01:35:52.011" v="487" actId="47"/>
        <pc:sldMkLst>
          <pc:docMk/>
          <pc:sldMk cId="264425293" sldId="258"/>
        </pc:sldMkLst>
      </pc:sldChg>
      <pc:sldChg chg="modSp new del mod">
        <pc:chgData name="Edrene Jiang" userId="d06abfaa5639c296" providerId="LiveId" clId="{742C23E4-DEEE-4D2A-AD2B-0872348934C8}" dt="2026-01-24T01:44:11.723" v="551" actId="47"/>
        <pc:sldMkLst>
          <pc:docMk/>
          <pc:sldMk cId="555269318" sldId="258"/>
        </pc:sldMkLst>
        <pc:spChg chg="mod">
          <ac:chgData name="Edrene Jiang" userId="d06abfaa5639c296" providerId="LiveId" clId="{742C23E4-DEEE-4D2A-AD2B-0872348934C8}" dt="2026-01-24T01:37:43.392" v="496" actId="20577"/>
          <ac:spMkLst>
            <pc:docMk/>
            <pc:sldMk cId="555269318" sldId="258"/>
            <ac:spMk id="4" creationId="{A37EAB7A-3F33-5378-4645-CD27CDE4B59C}"/>
          </ac:spMkLst>
        </pc:spChg>
      </pc:sldChg>
      <pc:sldChg chg="new">
        <pc:chgData name="Edrene Jiang" userId="d06abfaa5639c296" providerId="LiveId" clId="{742C23E4-DEEE-4D2A-AD2B-0872348934C8}" dt="2026-01-24T01:46:07.747" v="576" actId="680"/>
        <pc:sldMkLst>
          <pc:docMk/>
          <pc:sldMk cId="2174035864" sldId="258"/>
        </pc:sldMkLst>
      </pc:sldChg>
      <pc:sldChg chg="addSp delSp modSp new del mod chgLayout">
        <pc:chgData name="Edrene Jiang" userId="d06abfaa5639c296" providerId="LiveId" clId="{742C23E4-DEEE-4D2A-AD2B-0872348934C8}" dt="2026-01-24T01:44:48.551" v="564" actId="47"/>
        <pc:sldMkLst>
          <pc:docMk/>
          <pc:sldMk cId="672253670" sldId="259"/>
        </pc:sldMkLst>
        <pc:spChg chg="del">
          <ac:chgData name="Edrene Jiang" userId="d06abfaa5639c296" providerId="LiveId" clId="{742C23E4-DEEE-4D2A-AD2B-0872348934C8}" dt="2026-01-24T01:44:14.895" v="554" actId="6264"/>
          <ac:spMkLst>
            <pc:docMk/>
            <pc:sldMk cId="672253670" sldId="259"/>
            <ac:spMk id="2" creationId="{79E6EB23-DB58-22B3-629C-63934EE590E9}"/>
          </ac:spMkLst>
        </pc:spChg>
        <pc:spChg chg="del">
          <ac:chgData name="Edrene Jiang" userId="d06abfaa5639c296" providerId="LiveId" clId="{742C23E4-DEEE-4D2A-AD2B-0872348934C8}" dt="2026-01-24T01:44:14.895" v="554" actId="6264"/>
          <ac:spMkLst>
            <pc:docMk/>
            <pc:sldMk cId="672253670" sldId="259"/>
            <ac:spMk id="3" creationId="{E8EA0845-00F1-FE0F-EE54-0C357A306262}"/>
          </ac:spMkLst>
        </pc:spChg>
        <pc:spChg chg="add mod ord">
          <ac:chgData name="Edrene Jiang" userId="d06abfaa5639c296" providerId="LiveId" clId="{742C23E4-DEEE-4D2A-AD2B-0872348934C8}" dt="2026-01-24T01:44:14.895" v="554" actId="6264"/>
          <ac:spMkLst>
            <pc:docMk/>
            <pc:sldMk cId="672253670" sldId="259"/>
            <ac:spMk id="4" creationId="{90AAD185-AD03-2B35-E4DC-4B8AA20B0DC7}"/>
          </ac:spMkLst>
        </pc:spChg>
        <pc:spChg chg="add mod ord">
          <ac:chgData name="Edrene Jiang" userId="d06abfaa5639c296" providerId="LiveId" clId="{742C23E4-DEEE-4D2A-AD2B-0872348934C8}" dt="2026-01-24T01:44:14.895" v="554" actId="6264"/>
          <ac:spMkLst>
            <pc:docMk/>
            <pc:sldMk cId="672253670" sldId="259"/>
            <ac:spMk id="5" creationId="{78F60913-0C52-42D6-3691-DAF271F72779}"/>
          </ac:spMkLst>
        </pc:spChg>
      </pc:sldChg>
      <pc:sldChg chg="new del ord">
        <pc:chgData name="Edrene Jiang" userId="d06abfaa5639c296" providerId="LiveId" clId="{742C23E4-DEEE-4D2A-AD2B-0872348934C8}" dt="2026-01-24T01:35:55.207" v="491" actId="47"/>
        <pc:sldMkLst>
          <pc:docMk/>
          <pc:sldMk cId="2118434797" sldId="259"/>
        </pc:sldMkLst>
      </pc:sldChg>
      <pc:sldChg chg="new del">
        <pc:chgData name="Edrene Jiang" userId="d06abfaa5639c296" providerId="LiveId" clId="{742C23E4-DEEE-4D2A-AD2B-0872348934C8}" dt="2026-01-24T01:37:42.613" v="495" actId="680"/>
        <pc:sldMkLst>
          <pc:docMk/>
          <pc:sldMk cId="2842982343" sldId="259"/>
        </pc:sldMkLst>
      </pc:sldChg>
      <pc:sldChg chg="new del">
        <pc:chgData name="Edrene Jiang" userId="d06abfaa5639c296" providerId="LiveId" clId="{742C23E4-DEEE-4D2A-AD2B-0872348934C8}" dt="2026-01-24T01:46:12.754" v="578" actId="680"/>
        <pc:sldMkLst>
          <pc:docMk/>
          <pc:sldMk cId="3771146978" sldId="259"/>
        </pc:sldMkLst>
      </pc:sldChg>
      <pc:sldChg chg="new del">
        <pc:chgData name="Edrene Jiang" userId="d06abfaa5639c296" providerId="LiveId" clId="{742C23E4-DEEE-4D2A-AD2B-0872348934C8}" dt="2026-01-24T01:35:52.713" v="488" actId="47"/>
        <pc:sldMkLst>
          <pc:docMk/>
          <pc:sldMk cId="761362337" sldId="260"/>
        </pc:sldMkLst>
      </pc:sldChg>
      <pc:sldChg chg="new del">
        <pc:chgData name="Edrene Jiang" userId="d06abfaa5639c296" providerId="LiveId" clId="{742C23E4-DEEE-4D2A-AD2B-0872348934C8}" dt="2026-01-24T01:44:12.329" v="552" actId="47"/>
        <pc:sldMkLst>
          <pc:docMk/>
          <pc:sldMk cId="2465025826" sldId="260"/>
        </pc:sldMkLst>
      </pc:sldChg>
      <pc:sldChg chg="new del">
        <pc:chgData name="Edrene Jiang" userId="d06abfaa5639c296" providerId="LiveId" clId="{742C23E4-DEEE-4D2A-AD2B-0872348934C8}" dt="2026-01-24T01:44:48.551" v="564" actId="47"/>
        <pc:sldMkLst>
          <pc:docMk/>
          <pc:sldMk cId="2640956732" sldId="260"/>
        </pc:sldMkLst>
      </pc:sldChg>
      <pc:sldChg chg="new del">
        <pc:chgData name="Edrene Jiang" userId="d06abfaa5639c296" providerId="LiveId" clId="{742C23E4-DEEE-4D2A-AD2B-0872348934C8}" dt="2026-01-24T01:44:48.551" v="564" actId="47"/>
        <pc:sldMkLst>
          <pc:docMk/>
          <pc:sldMk cId="865449849" sldId="261"/>
        </pc:sldMkLst>
      </pc:sldChg>
      <pc:sldChg chg="new del">
        <pc:chgData name="Edrene Jiang" userId="d06abfaa5639c296" providerId="LiveId" clId="{742C23E4-DEEE-4D2A-AD2B-0872348934C8}" dt="2026-01-24T01:35:29.986" v="484" actId="47"/>
        <pc:sldMkLst>
          <pc:docMk/>
          <pc:sldMk cId="2764664574" sldId="261"/>
        </pc:sldMkLst>
      </pc:sldChg>
      <pc:sldChg chg="new del">
        <pc:chgData name="Edrene Jiang" userId="d06abfaa5639c296" providerId="LiveId" clId="{742C23E4-DEEE-4D2A-AD2B-0872348934C8}" dt="2026-01-24T01:35:53.559" v="489" actId="47"/>
        <pc:sldMkLst>
          <pc:docMk/>
          <pc:sldMk cId="1654477495" sldId="262"/>
        </pc:sldMkLst>
      </pc:sldChg>
      <pc:sldChg chg="new del">
        <pc:chgData name="Edrene Jiang" userId="d06abfaa5639c296" providerId="LiveId" clId="{742C23E4-DEEE-4D2A-AD2B-0872348934C8}" dt="2026-01-24T01:44:48.551" v="564" actId="47"/>
        <pc:sldMkLst>
          <pc:docMk/>
          <pc:sldMk cId="2960336024" sldId="262"/>
        </pc:sldMkLst>
      </pc:sldChg>
      <pc:sldChg chg="new add del">
        <pc:chgData name="Edrene Jiang" userId="d06abfaa5639c296" providerId="LiveId" clId="{742C23E4-DEEE-4D2A-AD2B-0872348934C8}" dt="2026-01-24T01:35:32.300" v="485" actId="47"/>
        <pc:sldMkLst>
          <pc:docMk/>
          <pc:sldMk cId="1494482368" sldId="263"/>
        </pc:sldMkLst>
      </pc:sldChg>
      <pc:sldChg chg="new del">
        <pc:chgData name="Edrene Jiang" userId="d06abfaa5639c296" providerId="LiveId" clId="{742C23E4-DEEE-4D2A-AD2B-0872348934C8}" dt="2026-01-24T01:44:48.551" v="564" actId="47"/>
        <pc:sldMkLst>
          <pc:docMk/>
          <pc:sldMk cId="2561578773" sldId="263"/>
        </pc:sldMkLst>
      </pc:sldChg>
      <pc:sldChg chg="new del">
        <pc:chgData name="Edrene Jiang" userId="d06abfaa5639c296" providerId="LiveId" clId="{742C23E4-DEEE-4D2A-AD2B-0872348934C8}" dt="2026-01-24T01:35:33.790" v="486" actId="47"/>
        <pc:sldMkLst>
          <pc:docMk/>
          <pc:sldMk cId="881319162" sldId="264"/>
        </pc:sldMkLst>
      </pc:sldChg>
      <pc:sldChg chg="new del">
        <pc:chgData name="Edrene Jiang" userId="d06abfaa5639c296" providerId="LiveId" clId="{742C23E4-DEEE-4D2A-AD2B-0872348934C8}" dt="2026-01-24T01:44:48.551" v="564" actId="47"/>
        <pc:sldMkLst>
          <pc:docMk/>
          <pc:sldMk cId="3096303250" sldId="264"/>
        </pc:sldMkLst>
      </pc:sldChg>
      <pc:sldChg chg="new del ord">
        <pc:chgData name="Edrene Jiang" userId="d06abfaa5639c296" providerId="LiveId" clId="{742C23E4-DEEE-4D2A-AD2B-0872348934C8}" dt="2026-01-24T01:19:01.035" v="428" actId="47"/>
        <pc:sldMkLst>
          <pc:docMk/>
          <pc:sldMk cId="1734664425" sldId="265"/>
        </pc:sldMkLst>
      </pc:sldChg>
      <pc:sldChg chg="new del">
        <pc:chgData name="Edrene Jiang" userId="d06abfaa5639c296" providerId="LiveId" clId="{742C23E4-DEEE-4D2A-AD2B-0872348934C8}" dt="2026-01-24T01:44:48.551" v="564" actId="47"/>
        <pc:sldMkLst>
          <pc:docMk/>
          <pc:sldMk cId="2046992352" sldId="265"/>
        </pc:sldMkLst>
      </pc:sldChg>
      <pc:sldChg chg="new del">
        <pc:chgData name="Edrene Jiang" userId="d06abfaa5639c296" providerId="LiveId" clId="{742C23E4-DEEE-4D2A-AD2B-0872348934C8}" dt="2026-01-24T01:35:54.504" v="490" actId="47"/>
        <pc:sldMkLst>
          <pc:docMk/>
          <pc:sldMk cId="3356984294" sldId="265"/>
        </pc:sldMkLst>
      </pc:sldChg>
      <pc:sldChg chg="new del">
        <pc:chgData name="Edrene Jiang" userId="d06abfaa5639c296" providerId="LiveId" clId="{742C23E4-DEEE-4D2A-AD2B-0872348934C8}" dt="2026-01-24T01:44:48.551" v="564" actId="47"/>
        <pc:sldMkLst>
          <pc:docMk/>
          <pc:sldMk cId="3123486791" sldId="266"/>
        </pc:sldMkLst>
      </pc:sldChg>
      <pc:sldChg chg="new del">
        <pc:chgData name="Edrene Jiang" userId="d06abfaa5639c296" providerId="LiveId" clId="{742C23E4-DEEE-4D2A-AD2B-0872348934C8}" dt="2026-01-24T01:44:48.551" v="564" actId="47"/>
        <pc:sldMkLst>
          <pc:docMk/>
          <pc:sldMk cId="2114838501" sldId="267"/>
        </pc:sldMkLst>
      </pc:sldChg>
      <pc:sldChg chg="new del">
        <pc:chgData name="Edrene Jiang" userId="d06abfaa5639c296" providerId="LiveId" clId="{742C23E4-DEEE-4D2A-AD2B-0872348934C8}" dt="2026-01-24T01:44:48.551" v="564" actId="47"/>
        <pc:sldMkLst>
          <pc:docMk/>
          <pc:sldMk cId="1158056459" sldId="268"/>
        </pc:sldMkLst>
      </pc:sldChg>
      <pc:sldMasterChg chg="addSp delSp modSp mod addSldLayout modSldLayout sldLayoutOrd">
        <pc:chgData name="Edrene Jiang" userId="d06abfaa5639c296" providerId="LiveId" clId="{742C23E4-DEEE-4D2A-AD2B-0872348934C8}" dt="2026-01-24T01:45:58.734" v="575" actId="242"/>
        <pc:sldMasterMkLst>
          <pc:docMk/>
          <pc:sldMasterMk cId="1874749449" sldId="2147483648"/>
        </pc:sldMasterMkLst>
        <pc:spChg chg="mod">
          <ac:chgData name="Edrene Jiang" userId="d06abfaa5639c296" providerId="LiveId" clId="{742C23E4-DEEE-4D2A-AD2B-0872348934C8}" dt="2026-01-24T01:10:15.456" v="374" actId="207"/>
          <ac:spMkLst>
            <pc:docMk/>
            <pc:sldMasterMk cId="1874749449" sldId="2147483648"/>
            <ac:spMk id="2" creationId="{2C4E8030-D095-B4BD-194F-D7018C309E90}"/>
          </ac:spMkLst>
        </pc:spChg>
        <pc:spChg chg="mod">
          <ac:chgData name="Edrene Jiang" userId="d06abfaa5639c296" providerId="LiveId" clId="{742C23E4-DEEE-4D2A-AD2B-0872348934C8}" dt="2026-01-24T00:58:48.407" v="315" actId="2711"/>
          <ac:spMkLst>
            <pc:docMk/>
            <pc:sldMasterMk cId="1874749449" sldId="2147483648"/>
            <ac:spMk id="3" creationId="{94A40700-3945-509C-414C-E0B43428E7DB}"/>
          </ac:spMkLst>
        </pc:spChg>
        <pc:spChg chg="add mod">
          <ac:chgData name="Edrene Jiang" userId="d06abfaa5639c296" providerId="LiveId" clId="{742C23E4-DEEE-4D2A-AD2B-0872348934C8}" dt="2026-01-24T01:45:58.734" v="575" actId="242"/>
          <ac:spMkLst>
            <pc:docMk/>
            <pc:sldMasterMk cId="1874749449" sldId="2147483648"/>
            <ac:spMk id="4" creationId="{5FEBDEED-32F7-5158-5093-469BD9A478A5}"/>
          </ac:spMkLst>
        </pc:spChg>
        <pc:spChg chg="add del mod">
          <ac:chgData name="Edrene Jiang" userId="d06abfaa5639c296" providerId="LiveId" clId="{742C23E4-DEEE-4D2A-AD2B-0872348934C8}" dt="2026-01-24T00:50:35.901" v="144" actId="21"/>
          <ac:spMkLst>
            <pc:docMk/>
            <pc:sldMasterMk cId="1874749449" sldId="2147483648"/>
            <ac:spMk id="4" creationId="{90B95E50-FE25-163B-F3F3-B68BF10A9F9A}"/>
          </ac:spMkLst>
        </pc:spChg>
        <pc:spChg chg="add mod ord">
          <ac:chgData name="Edrene Jiang" userId="d06abfaa5639c296" providerId="LiveId" clId="{742C23E4-DEEE-4D2A-AD2B-0872348934C8}" dt="2026-01-24T01:42:55.647" v="512" actId="12789"/>
          <ac:spMkLst>
            <pc:docMk/>
            <pc:sldMasterMk cId="1874749449" sldId="2147483648"/>
            <ac:spMk id="5" creationId="{90B95E50-FE25-163B-F3F3-B68BF10A9F9A}"/>
          </ac:spMkLst>
        </pc:spChg>
        <pc:spChg chg="del mod ord">
          <ac:chgData name="Edrene Jiang" userId="d06abfaa5639c296" providerId="LiveId" clId="{742C23E4-DEEE-4D2A-AD2B-0872348934C8}" dt="2026-01-24T01:42:29.460" v="500" actId="478"/>
          <ac:spMkLst>
            <pc:docMk/>
            <pc:sldMasterMk cId="1874749449" sldId="2147483648"/>
            <ac:spMk id="6" creationId="{2B9134ED-1AD9-CF5D-9CDE-FB3C7FD5F5AB}"/>
          </ac:spMkLst>
        </pc:spChg>
        <pc:spChg chg="add del">
          <ac:chgData name="Edrene Jiang" userId="d06abfaa5639c296" providerId="LiveId" clId="{742C23E4-DEEE-4D2A-AD2B-0872348934C8}" dt="2026-01-24T00:50:37.171" v="145" actId="478"/>
          <ac:spMkLst>
            <pc:docMk/>
            <pc:sldMasterMk cId="1874749449" sldId="2147483648"/>
            <ac:spMk id="7" creationId="{08D954BB-E832-C8D5-61D3-14C6831EB636}"/>
          </ac:spMkLst>
        </pc:spChg>
        <pc:picChg chg="del">
          <ac:chgData name="Edrene Jiang" userId="d06abfaa5639c296" providerId="LiveId" clId="{742C23E4-DEEE-4D2A-AD2B-0872348934C8}" dt="2026-01-24T00:50:27.582" v="140" actId="478"/>
          <ac:picMkLst>
            <pc:docMk/>
            <pc:sldMasterMk cId="1874749449" sldId="2147483648"/>
            <ac:picMk id="8" creationId="{24BD4400-0AC1-D561-2037-888B1DF52C70}"/>
          </ac:picMkLst>
        </pc:picChg>
        <pc:picChg chg="add mod">
          <ac:chgData name="Edrene Jiang" userId="d06abfaa5639c296" providerId="LiveId" clId="{742C23E4-DEEE-4D2A-AD2B-0872348934C8}" dt="2026-01-24T00:51:13.364" v="156"/>
          <ac:picMkLst>
            <pc:docMk/>
            <pc:sldMasterMk cId="1874749449" sldId="2147483648"/>
            <ac:picMk id="9" creationId="{EEB6E7D7-3641-F539-3651-7C18AD557799}"/>
          </ac:picMkLst>
        </pc:picChg>
        <pc:picChg chg="add del">
          <ac:chgData name="Edrene Jiang" userId="d06abfaa5639c296" providerId="LiveId" clId="{742C23E4-DEEE-4D2A-AD2B-0872348934C8}" dt="2026-01-24T00:52:10.250" v="165" actId="22"/>
          <ac:picMkLst>
            <pc:docMk/>
            <pc:sldMasterMk cId="1874749449" sldId="2147483648"/>
            <ac:picMk id="11" creationId="{E3B79111-0FA2-5EE4-141E-1DF2D35DE93E}"/>
          </ac:picMkLst>
        </pc:picChg>
        <pc:picChg chg="add del mod">
          <ac:chgData name="Edrene Jiang" userId="d06abfaa5639c296" providerId="LiveId" clId="{742C23E4-DEEE-4D2A-AD2B-0872348934C8}" dt="2026-01-24T00:53:16.880" v="281" actId="1038"/>
          <ac:picMkLst>
            <pc:docMk/>
            <pc:sldMasterMk cId="1874749449" sldId="2147483648"/>
            <ac:picMk id="13" creationId="{47B501AF-52EE-5706-6BC3-AFE7BF5A8C12}"/>
          </ac:picMkLst>
        </pc:picChg>
        <pc:picChg chg="add del mod">
          <ac:chgData name="Edrene Jiang" userId="d06abfaa5639c296" providerId="LiveId" clId="{742C23E4-DEEE-4D2A-AD2B-0872348934C8}" dt="2026-01-24T00:52:41.321" v="190" actId="478"/>
          <ac:picMkLst>
            <pc:docMk/>
            <pc:sldMasterMk cId="1874749449" sldId="2147483648"/>
            <ac:picMk id="15" creationId="{8ADB79D6-C3FE-3B0B-F903-9BF6FF023A36}"/>
          </ac:picMkLst>
        </pc:picChg>
        <pc:sldLayoutChg chg="addSp delSp modSp mod">
          <pc:chgData name="Edrene Jiang" userId="d06abfaa5639c296" providerId="LiveId" clId="{742C23E4-DEEE-4D2A-AD2B-0872348934C8}" dt="2026-01-24T01:31:16.017" v="449" actId="478"/>
          <pc:sldLayoutMkLst>
            <pc:docMk/>
            <pc:sldMasterMk cId="1874749449" sldId="2147483648"/>
            <pc:sldLayoutMk cId="284789906" sldId="2147483649"/>
          </pc:sldLayoutMkLst>
          <pc:spChg chg="add del mod">
            <ac:chgData name="Edrene Jiang" userId="d06abfaa5639c296" providerId="LiveId" clId="{742C23E4-DEEE-4D2A-AD2B-0872348934C8}" dt="2026-01-24T01:12:46.077" v="396" actId="113"/>
            <ac:spMkLst>
              <pc:docMk/>
              <pc:sldMasterMk cId="1874749449" sldId="2147483648"/>
              <pc:sldLayoutMk cId="284789906" sldId="2147483649"/>
              <ac:spMk id="2" creationId="{48FC60A8-5C27-D76A-820D-8216C15B3252}"/>
            </ac:spMkLst>
          </pc:spChg>
          <pc:spChg chg="add del mod">
            <ac:chgData name="Edrene Jiang" userId="d06abfaa5639c296" providerId="LiveId" clId="{742C23E4-DEEE-4D2A-AD2B-0872348934C8}" dt="2026-01-24T01:12:30.382" v="393" actId="255"/>
            <ac:spMkLst>
              <pc:docMk/>
              <pc:sldMasterMk cId="1874749449" sldId="2147483648"/>
              <pc:sldLayoutMk cId="284789906" sldId="2147483649"/>
              <ac:spMk id="3" creationId="{8123645C-6C52-1223-75F3-5F2033D4FF71}"/>
            </ac:spMkLst>
          </pc:spChg>
          <pc:spChg chg="del">
            <ac:chgData name="Edrene Jiang" userId="d06abfaa5639c296" providerId="LiveId" clId="{742C23E4-DEEE-4D2A-AD2B-0872348934C8}" dt="2026-01-24T00:44:08.094" v="1" actId="478"/>
            <ac:spMkLst>
              <pc:docMk/>
              <pc:sldMasterMk cId="1874749449" sldId="2147483648"/>
              <pc:sldLayoutMk cId="284789906" sldId="2147483649"/>
              <ac:spMk id="7" creationId="{BE34AAA3-6BD2-3A67-AE02-E49620E04C5D}"/>
            </ac:spMkLst>
          </pc:spChg>
          <pc:spChg chg="add del mod">
            <ac:chgData name="Edrene Jiang" userId="d06abfaa5639c296" providerId="LiveId" clId="{742C23E4-DEEE-4D2A-AD2B-0872348934C8}" dt="2026-01-24T01:31:16.017" v="449" actId="478"/>
            <ac:spMkLst>
              <pc:docMk/>
              <pc:sldMasterMk cId="1874749449" sldId="2147483648"/>
              <pc:sldLayoutMk cId="284789906" sldId="2147483649"/>
              <ac:spMk id="8" creationId="{5132FFFD-DCAD-6076-B387-77817AA9CFD3}"/>
            </ac:spMkLst>
          </pc:spChg>
          <pc:picChg chg="add del mod">
            <ac:chgData name="Edrene Jiang" userId="d06abfaa5639c296" providerId="LiveId" clId="{742C23E4-DEEE-4D2A-AD2B-0872348934C8}" dt="2026-01-24T01:11:13.989" v="375" actId="21"/>
            <ac:picMkLst>
              <pc:docMk/>
              <pc:sldMasterMk cId="1874749449" sldId="2147483648"/>
              <pc:sldLayoutMk cId="284789906" sldId="2147483649"/>
              <ac:picMk id="5" creationId="{B1E2B394-E6FE-FE13-5185-01FBDD99ADE7}"/>
            </ac:picMkLst>
          </pc:picChg>
          <pc:picChg chg="add del mod ord">
            <ac:chgData name="Edrene Jiang" userId="d06abfaa5639c296" providerId="LiveId" clId="{742C23E4-DEEE-4D2A-AD2B-0872348934C8}" dt="2026-01-24T01:31:13.491" v="448" actId="478"/>
            <ac:picMkLst>
              <pc:docMk/>
              <pc:sldMasterMk cId="1874749449" sldId="2147483648"/>
              <pc:sldLayoutMk cId="284789906" sldId="2147483649"/>
              <ac:picMk id="6" creationId="{C6742022-3DA8-4EA1-02B6-D9C35B55E605}"/>
            </ac:picMkLst>
          </pc:picChg>
          <pc:picChg chg="del">
            <ac:chgData name="Edrene Jiang" userId="d06abfaa5639c296" providerId="LiveId" clId="{742C23E4-DEEE-4D2A-AD2B-0872348934C8}" dt="2026-01-24T00:44:07.207" v="0" actId="478"/>
            <ac:picMkLst>
              <pc:docMk/>
              <pc:sldMasterMk cId="1874749449" sldId="2147483648"/>
              <pc:sldLayoutMk cId="284789906" sldId="2147483649"/>
              <ac:picMk id="9" creationId="{CCA65E9E-7AA5-626F-6201-929746565D11}"/>
            </ac:picMkLst>
          </pc:picChg>
        </pc:sldLayoutChg>
        <pc:sldLayoutChg chg="addSp delSp modSp mod">
          <pc:chgData name="Edrene Jiang" userId="d06abfaa5639c296" providerId="LiveId" clId="{742C23E4-DEEE-4D2A-AD2B-0872348934C8}" dt="2026-01-24T01:45:22.282" v="568" actId="242"/>
          <pc:sldLayoutMkLst>
            <pc:docMk/>
            <pc:sldMasterMk cId="1874749449" sldId="2147483648"/>
            <pc:sldLayoutMk cId="3599198052" sldId="2147483650"/>
          </pc:sldLayoutMkLst>
          <pc:spChg chg="mod">
            <ac:chgData name="Edrene Jiang" userId="d06abfaa5639c296" providerId="LiveId" clId="{742C23E4-DEEE-4D2A-AD2B-0872348934C8}" dt="2026-01-24T01:09:36.590" v="371" actId="207"/>
            <ac:spMkLst>
              <pc:docMk/>
              <pc:sldMasterMk cId="1874749449" sldId="2147483648"/>
              <pc:sldLayoutMk cId="3599198052" sldId="2147483650"/>
              <ac:spMk id="2" creationId="{4BD1633D-4E5B-A163-7741-8529D28FB203}"/>
            </ac:spMkLst>
          </pc:spChg>
          <pc:spChg chg="mod">
            <ac:chgData name="Edrene Jiang" userId="d06abfaa5639c296" providerId="LiveId" clId="{742C23E4-DEEE-4D2A-AD2B-0872348934C8}" dt="2026-01-24T01:10:02.582" v="373" actId="12"/>
            <ac:spMkLst>
              <pc:docMk/>
              <pc:sldMasterMk cId="1874749449" sldId="2147483648"/>
              <pc:sldLayoutMk cId="3599198052" sldId="2147483650"/>
              <ac:spMk id="3" creationId="{DFEE2ECC-94F8-E0EA-468C-943B8AB2BDC2}"/>
            </ac:spMkLst>
          </pc:spChg>
          <pc:spChg chg="add del mod">
            <ac:chgData name="Edrene Jiang" userId="d06abfaa5639c296" providerId="LiveId" clId="{742C23E4-DEEE-4D2A-AD2B-0872348934C8}" dt="2026-01-24T01:43:42.192" v="537" actId="478"/>
            <ac:spMkLst>
              <pc:docMk/>
              <pc:sldMasterMk cId="1874749449" sldId="2147483648"/>
              <pc:sldLayoutMk cId="3599198052" sldId="2147483650"/>
              <ac:spMk id="4" creationId="{EE933B5A-06B8-FAE2-6737-0717FB7DC898}"/>
            </ac:spMkLst>
          </pc:spChg>
          <pc:spChg chg="add mod">
            <ac:chgData name="Edrene Jiang" userId="d06abfaa5639c296" providerId="LiveId" clId="{742C23E4-DEEE-4D2A-AD2B-0872348934C8}" dt="2026-01-24T01:45:22.282" v="568" actId="242"/>
            <ac:spMkLst>
              <pc:docMk/>
              <pc:sldMasterMk cId="1874749449" sldId="2147483648"/>
              <pc:sldLayoutMk cId="3599198052" sldId="2147483650"/>
              <ac:spMk id="5" creationId="{17FB42D5-5285-D08E-5A8A-ECB50971F388}"/>
            </ac:spMkLst>
          </pc:spChg>
          <pc:spChg chg="del">
            <ac:chgData name="Edrene Jiang" userId="d06abfaa5639c296" providerId="LiveId" clId="{742C23E4-DEEE-4D2A-AD2B-0872348934C8}" dt="2026-01-24T01:31:19.379" v="450" actId="478"/>
            <ac:spMkLst>
              <pc:docMk/>
              <pc:sldMasterMk cId="1874749449" sldId="2147483648"/>
              <pc:sldLayoutMk cId="3599198052" sldId="2147483650"/>
              <ac:spMk id="6" creationId="{46207DF3-507E-C88E-D77A-58586766DCAC}"/>
            </ac:spMkLst>
          </pc:spChg>
          <pc:spChg chg="add del mod">
            <ac:chgData name="Edrene Jiang" userId="d06abfaa5639c296" providerId="LiveId" clId="{742C23E4-DEEE-4D2A-AD2B-0872348934C8}" dt="2026-01-24T00:49:48.966" v="113" actId="21"/>
            <ac:spMkLst>
              <pc:docMk/>
              <pc:sldMasterMk cId="1874749449" sldId="2147483648"/>
              <pc:sldLayoutMk cId="3599198052" sldId="2147483650"/>
              <ac:spMk id="7" creationId="{90B95E50-FE25-163B-F3F3-B68BF10A9F9A}"/>
            </ac:spMkLst>
          </pc:spChg>
          <pc:spChg chg="add del mod">
            <ac:chgData name="Edrene Jiang" userId="d06abfaa5639c296" providerId="LiveId" clId="{742C23E4-DEEE-4D2A-AD2B-0872348934C8}" dt="2026-01-24T01:33:26.155" v="468" actId="478"/>
            <ac:spMkLst>
              <pc:docMk/>
              <pc:sldMasterMk cId="1874749449" sldId="2147483648"/>
              <pc:sldLayoutMk cId="3599198052" sldId="2147483650"/>
              <ac:spMk id="17" creationId="{565A0EC7-B0E8-9443-6844-90C4CF387592}"/>
            </ac:spMkLst>
          </pc:spChg>
          <pc:spChg chg="add del mod">
            <ac:chgData name="Edrene Jiang" userId="d06abfaa5639c296" providerId="LiveId" clId="{742C23E4-DEEE-4D2A-AD2B-0872348934C8}" dt="2026-01-24T01:42:02.899" v="498" actId="478"/>
            <ac:spMkLst>
              <pc:docMk/>
              <pc:sldMasterMk cId="1874749449" sldId="2147483648"/>
              <pc:sldLayoutMk cId="3599198052" sldId="2147483650"/>
              <ac:spMk id="18" creationId="{C3E068E9-2AA5-AF07-AF8D-E0B1ACA5ECA4}"/>
            </ac:spMkLst>
          </pc:spChg>
          <pc:picChg chg="add mod">
            <ac:chgData name="Edrene Jiang" userId="d06abfaa5639c296" providerId="LiveId" clId="{742C23E4-DEEE-4D2A-AD2B-0872348934C8}" dt="2026-01-24T00:45:17.367" v="4"/>
            <ac:picMkLst>
              <pc:docMk/>
              <pc:sldMasterMk cId="1874749449" sldId="2147483648"/>
              <pc:sldLayoutMk cId="3599198052" sldId="2147483650"/>
              <ac:picMk id="5" creationId="{DD2C5D10-17B5-C028-D827-E5E0CCFE7673}"/>
            </ac:picMkLst>
          </pc:picChg>
          <pc:picChg chg="add del">
            <ac:chgData name="Edrene Jiang" userId="d06abfaa5639c296" providerId="LiveId" clId="{742C23E4-DEEE-4D2A-AD2B-0872348934C8}" dt="2026-01-24T00:48:15.817" v="19" actId="22"/>
            <ac:picMkLst>
              <pc:docMk/>
              <pc:sldMasterMk cId="1874749449" sldId="2147483648"/>
              <pc:sldLayoutMk cId="3599198052" sldId="2147483650"/>
              <ac:picMk id="9" creationId="{93FC1CA3-339C-28F7-F729-4C5973A70F87}"/>
            </ac:picMkLst>
          </pc:picChg>
          <pc:picChg chg="del">
            <ac:chgData name="Edrene Jiang" userId="d06abfaa5639c296" providerId="LiveId" clId="{742C23E4-DEEE-4D2A-AD2B-0872348934C8}" dt="2026-01-24T00:47:55.871" v="13" actId="478"/>
            <ac:picMkLst>
              <pc:docMk/>
              <pc:sldMasterMk cId="1874749449" sldId="2147483648"/>
              <pc:sldLayoutMk cId="3599198052" sldId="2147483650"/>
              <ac:picMk id="11" creationId="{10F130F8-DA67-6E50-62F7-BF6E55D0C1D2}"/>
            </ac:picMkLst>
          </pc:picChg>
          <pc:picChg chg="add del">
            <ac:chgData name="Edrene Jiang" userId="d06abfaa5639c296" providerId="LiveId" clId="{742C23E4-DEEE-4D2A-AD2B-0872348934C8}" dt="2026-01-24T00:48:28.678" v="23" actId="22"/>
            <ac:picMkLst>
              <pc:docMk/>
              <pc:sldMasterMk cId="1874749449" sldId="2147483648"/>
              <pc:sldLayoutMk cId="3599198052" sldId="2147483650"/>
              <ac:picMk id="12" creationId="{E14EBA48-5060-7634-0909-7566DFCFE173}"/>
            </ac:picMkLst>
          </pc:picChg>
          <pc:picChg chg="add del mod">
            <ac:chgData name="Edrene Jiang" userId="d06abfaa5639c296" providerId="LiveId" clId="{742C23E4-DEEE-4D2A-AD2B-0872348934C8}" dt="2026-01-24T00:51:18.239" v="157" actId="478"/>
            <ac:picMkLst>
              <pc:docMk/>
              <pc:sldMasterMk cId="1874749449" sldId="2147483648"/>
              <pc:sldLayoutMk cId="3599198052" sldId="2147483650"/>
              <ac:picMk id="14" creationId="{DC2868C4-3E6E-155F-98EA-0219761052A2}"/>
            </ac:picMkLst>
          </pc:picChg>
          <pc:picChg chg="add del mod">
            <ac:chgData name="Edrene Jiang" userId="d06abfaa5639c296" providerId="LiveId" clId="{742C23E4-DEEE-4D2A-AD2B-0872348934C8}" dt="2026-01-24T00:50:20.683" v="139" actId="478"/>
            <ac:picMkLst>
              <pc:docMk/>
              <pc:sldMasterMk cId="1874749449" sldId="2147483648"/>
              <pc:sldLayoutMk cId="3599198052" sldId="2147483650"/>
              <ac:picMk id="16" creationId="{AE6F1D04-CE60-B8B2-7010-2B2CE53E18AA}"/>
            </ac:picMkLst>
          </pc:picChg>
        </pc:sldLayoutChg>
        <pc:sldLayoutChg chg="addSp delSp modSp mod">
          <pc:chgData name="Edrene Jiang" userId="d06abfaa5639c296" providerId="LiveId" clId="{742C23E4-DEEE-4D2A-AD2B-0872348934C8}" dt="2026-01-24T01:15:51.547" v="403" actId="197"/>
          <pc:sldLayoutMkLst>
            <pc:docMk/>
            <pc:sldMasterMk cId="1874749449" sldId="2147483648"/>
            <pc:sldLayoutMk cId="2085458205" sldId="2147483651"/>
          </pc:sldLayoutMkLst>
          <pc:spChg chg="mod">
            <ac:chgData name="Edrene Jiang" userId="d06abfaa5639c296" providerId="LiveId" clId="{742C23E4-DEEE-4D2A-AD2B-0872348934C8}" dt="2026-01-24T01:15:35.559" v="400" actId="207"/>
            <ac:spMkLst>
              <pc:docMk/>
              <pc:sldMasterMk cId="1874749449" sldId="2147483648"/>
              <pc:sldLayoutMk cId="2085458205" sldId="2147483651"/>
              <ac:spMk id="2" creationId="{87A69EA6-B609-50AE-8C0B-864C0C2503CC}"/>
            </ac:spMkLst>
          </pc:spChg>
          <pc:spChg chg="mod">
            <ac:chgData name="Edrene Jiang" userId="d06abfaa5639c296" providerId="LiveId" clId="{742C23E4-DEEE-4D2A-AD2B-0872348934C8}" dt="2026-01-24T01:15:44.263" v="402" actId="207"/>
            <ac:spMkLst>
              <pc:docMk/>
              <pc:sldMasterMk cId="1874749449" sldId="2147483648"/>
              <pc:sldLayoutMk cId="2085458205" sldId="2147483651"/>
              <ac:spMk id="3" creationId="{ADD50751-9CA5-3DCB-FF8C-BB750E4A7153}"/>
            </ac:spMkLst>
          </pc:spChg>
          <pc:spChg chg="del">
            <ac:chgData name="Edrene Jiang" userId="d06abfaa5639c296" providerId="LiveId" clId="{742C23E4-DEEE-4D2A-AD2B-0872348934C8}" dt="2026-01-24T00:45:01.800" v="3" actId="478"/>
            <ac:spMkLst>
              <pc:docMk/>
              <pc:sldMasterMk cId="1874749449" sldId="2147483648"/>
              <pc:sldLayoutMk cId="2085458205" sldId="2147483651"/>
              <ac:spMk id="7" creationId="{E7180388-CAF1-6CB9-A799-6C815335581C}"/>
            </ac:spMkLst>
          </pc:spChg>
          <pc:picChg chg="add del mod ord">
            <ac:chgData name="Edrene Jiang" userId="d06abfaa5639c296" providerId="LiveId" clId="{742C23E4-DEEE-4D2A-AD2B-0872348934C8}" dt="2026-01-24T01:06:07.334" v="347" actId="478"/>
            <ac:picMkLst>
              <pc:docMk/>
              <pc:sldMasterMk cId="1874749449" sldId="2147483648"/>
              <pc:sldLayoutMk cId="2085458205" sldId="2147483651"/>
              <ac:picMk id="5" creationId="{E02C8F5C-7AD2-8AF5-29FE-EDBC8D525448}"/>
            </ac:picMkLst>
          </pc:picChg>
          <pc:picChg chg="add del mod ord">
            <ac:chgData name="Edrene Jiang" userId="d06abfaa5639c296" providerId="LiveId" clId="{742C23E4-DEEE-4D2A-AD2B-0872348934C8}" dt="2026-01-24T01:15:18.664" v="397" actId="478"/>
            <ac:picMkLst>
              <pc:docMk/>
              <pc:sldMasterMk cId="1874749449" sldId="2147483648"/>
              <pc:sldLayoutMk cId="2085458205" sldId="2147483651"/>
              <ac:picMk id="8" creationId="{B48F21DE-E04B-636F-E3DE-6FA57D2C0945}"/>
            </ac:picMkLst>
          </pc:picChg>
          <pc:picChg chg="add mod ord">
            <ac:chgData name="Edrene Jiang" userId="d06abfaa5639c296" providerId="LiveId" clId="{742C23E4-DEEE-4D2A-AD2B-0872348934C8}" dt="2026-01-24T01:15:51.547" v="403" actId="197"/>
            <ac:picMkLst>
              <pc:docMk/>
              <pc:sldMasterMk cId="1874749449" sldId="2147483648"/>
              <pc:sldLayoutMk cId="2085458205" sldId="2147483651"/>
              <ac:picMk id="10" creationId="{28EE30FF-672A-8831-87CD-0F7E69F997CE}"/>
            </ac:picMkLst>
          </pc:picChg>
        </pc:sldLayoutChg>
        <pc:sldLayoutChg chg="addSp delSp modSp mod">
          <pc:chgData name="Edrene Jiang" userId="d06abfaa5639c296" providerId="LiveId" clId="{742C23E4-DEEE-4D2A-AD2B-0872348934C8}" dt="2026-01-24T01:45:30.959" v="569" actId="242"/>
          <pc:sldLayoutMkLst>
            <pc:docMk/>
            <pc:sldMasterMk cId="1874749449" sldId="2147483648"/>
            <pc:sldLayoutMk cId="1222226253" sldId="2147483652"/>
          </pc:sldLayoutMkLst>
          <pc:spChg chg="mod">
            <ac:chgData name="Edrene Jiang" userId="d06abfaa5639c296" providerId="LiveId" clId="{742C23E4-DEEE-4D2A-AD2B-0872348934C8}" dt="2026-01-24T00:57:17.966" v="304" actId="207"/>
            <ac:spMkLst>
              <pc:docMk/>
              <pc:sldMasterMk cId="1874749449" sldId="2147483648"/>
              <pc:sldLayoutMk cId="1222226253" sldId="2147483652"/>
              <ac:spMk id="2" creationId="{DC0C0ACD-E63C-DC36-5C28-59ACDABC812A}"/>
            </ac:spMkLst>
          </pc:spChg>
          <pc:spChg chg="mod">
            <ac:chgData name="Edrene Jiang" userId="d06abfaa5639c296" providerId="LiveId" clId="{742C23E4-DEEE-4D2A-AD2B-0872348934C8}" dt="2026-01-24T00:59:46.957" v="330" actId="2711"/>
            <ac:spMkLst>
              <pc:docMk/>
              <pc:sldMasterMk cId="1874749449" sldId="2147483648"/>
              <pc:sldLayoutMk cId="1222226253" sldId="2147483652"/>
              <ac:spMk id="3" creationId="{D6C1D63A-78C4-3CF7-DDDA-72EFAD7C0627}"/>
            </ac:spMkLst>
          </pc:spChg>
          <pc:spChg chg="mod">
            <ac:chgData name="Edrene Jiang" userId="d06abfaa5639c296" providerId="LiveId" clId="{742C23E4-DEEE-4D2A-AD2B-0872348934C8}" dt="2026-01-24T00:59:46.957" v="330" actId="2711"/>
            <ac:spMkLst>
              <pc:docMk/>
              <pc:sldMasterMk cId="1874749449" sldId="2147483648"/>
              <pc:sldLayoutMk cId="1222226253" sldId="2147483652"/>
              <ac:spMk id="4" creationId="{4F6C4537-C31C-36DF-3D4E-B62089E6EB20}"/>
            </ac:spMkLst>
          </pc:spChg>
          <pc:spChg chg="add del mod">
            <ac:chgData name="Edrene Jiang" userId="d06abfaa5639c296" providerId="LiveId" clId="{742C23E4-DEEE-4D2A-AD2B-0872348934C8}" dt="2026-01-24T01:33:38.252" v="469" actId="478"/>
            <ac:spMkLst>
              <pc:docMk/>
              <pc:sldMasterMk cId="1874749449" sldId="2147483648"/>
              <pc:sldLayoutMk cId="1222226253" sldId="2147483652"/>
              <ac:spMk id="5" creationId="{BD8BCD31-C013-0E70-95FC-10F5A187CDBF}"/>
            </ac:spMkLst>
          </pc:spChg>
          <pc:spChg chg="add mod">
            <ac:chgData name="Edrene Jiang" userId="d06abfaa5639c296" providerId="LiveId" clId="{742C23E4-DEEE-4D2A-AD2B-0872348934C8}" dt="2026-01-24T01:45:30.959" v="569" actId="242"/>
            <ac:spMkLst>
              <pc:docMk/>
              <pc:sldMasterMk cId="1874749449" sldId="2147483648"/>
              <pc:sldLayoutMk cId="1222226253" sldId="2147483652"/>
              <ac:spMk id="5" creationId="{D8803564-DCC6-DE4E-481F-4A699248A1A7}"/>
            </ac:spMkLst>
          </pc:spChg>
          <pc:spChg chg="add del mod">
            <ac:chgData name="Edrene Jiang" userId="d06abfaa5639c296" providerId="LiveId" clId="{742C23E4-DEEE-4D2A-AD2B-0872348934C8}" dt="2026-01-24T01:43:46.174" v="539" actId="478"/>
            <ac:spMkLst>
              <pc:docMk/>
              <pc:sldMasterMk cId="1874749449" sldId="2147483648"/>
              <pc:sldLayoutMk cId="1222226253" sldId="2147483652"/>
              <ac:spMk id="6" creationId="{9DFCFA15-BD7A-974F-81DF-448112096A6A}"/>
            </ac:spMkLst>
          </pc:spChg>
          <pc:spChg chg="del">
            <ac:chgData name="Edrene Jiang" userId="d06abfaa5639c296" providerId="LiveId" clId="{742C23E4-DEEE-4D2A-AD2B-0872348934C8}" dt="2026-01-24T01:31:29.149" v="452" actId="478"/>
            <ac:spMkLst>
              <pc:docMk/>
              <pc:sldMasterMk cId="1874749449" sldId="2147483648"/>
              <pc:sldLayoutMk cId="1222226253" sldId="2147483652"/>
              <ac:spMk id="7" creationId="{B2C703F8-1A33-38F1-8A30-FC175C72CC1F}"/>
            </ac:spMkLst>
          </pc:spChg>
          <pc:spChg chg="del">
            <ac:chgData name="Edrene Jiang" userId="d06abfaa5639c296" providerId="LiveId" clId="{742C23E4-DEEE-4D2A-AD2B-0872348934C8}" dt="2026-01-24T00:50:47.565" v="148" actId="478"/>
            <ac:spMkLst>
              <pc:docMk/>
              <pc:sldMasterMk cId="1874749449" sldId="2147483648"/>
              <pc:sldLayoutMk cId="1222226253" sldId="2147483652"/>
              <ac:spMk id="10" creationId="{1C42ADE7-AEA0-A085-08B8-784966D1554B}"/>
            </ac:spMkLst>
          </pc:spChg>
          <pc:picChg chg="del">
            <ac:chgData name="Edrene Jiang" userId="d06abfaa5639c296" providerId="LiveId" clId="{742C23E4-DEEE-4D2A-AD2B-0872348934C8}" dt="2026-01-24T00:57:31.919" v="308" actId="478"/>
            <ac:picMkLst>
              <pc:docMk/>
              <pc:sldMasterMk cId="1874749449" sldId="2147483648"/>
              <pc:sldLayoutMk cId="1222226253" sldId="2147483652"/>
              <ac:picMk id="11" creationId="{D2DD4B55-D630-E3DE-4706-2FFDF94966CE}"/>
            </ac:picMkLst>
          </pc:picChg>
        </pc:sldLayoutChg>
        <pc:sldLayoutChg chg="addSp delSp modSp mod">
          <pc:chgData name="Edrene Jiang" userId="d06abfaa5639c296" providerId="LiveId" clId="{742C23E4-DEEE-4D2A-AD2B-0872348934C8}" dt="2026-01-24T01:45:35.147" v="570" actId="242"/>
          <pc:sldLayoutMkLst>
            <pc:docMk/>
            <pc:sldMasterMk cId="1874749449" sldId="2147483648"/>
            <pc:sldLayoutMk cId="1120827799" sldId="2147483653"/>
          </pc:sldLayoutMkLst>
          <pc:spChg chg="mod">
            <ac:chgData name="Edrene Jiang" userId="d06abfaa5639c296" providerId="LiveId" clId="{742C23E4-DEEE-4D2A-AD2B-0872348934C8}" dt="2026-01-24T00:56:54.549" v="301" actId="207"/>
            <ac:spMkLst>
              <pc:docMk/>
              <pc:sldMasterMk cId="1874749449" sldId="2147483648"/>
              <pc:sldLayoutMk cId="1120827799" sldId="2147483653"/>
              <ac:spMk id="2" creationId="{74BAD80B-5211-7BDF-AFA4-5198CE24B4C6}"/>
            </ac:spMkLst>
          </pc:spChg>
          <pc:spChg chg="mod">
            <ac:chgData name="Edrene Jiang" userId="d06abfaa5639c296" providerId="LiveId" clId="{742C23E4-DEEE-4D2A-AD2B-0872348934C8}" dt="2026-01-24T00:56:46.863" v="300" actId="207"/>
            <ac:spMkLst>
              <pc:docMk/>
              <pc:sldMasterMk cId="1874749449" sldId="2147483648"/>
              <pc:sldLayoutMk cId="1120827799" sldId="2147483653"/>
              <ac:spMk id="3" creationId="{C93ADD68-F30E-0DF6-85CB-95CF503DDC06}"/>
            </ac:spMkLst>
          </pc:spChg>
          <pc:spChg chg="mod">
            <ac:chgData name="Edrene Jiang" userId="d06abfaa5639c296" providerId="LiveId" clId="{742C23E4-DEEE-4D2A-AD2B-0872348934C8}" dt="2026-01-24T01:00:39.629" v="335" actId="20577"/>
            <ac:spMkLst>
              <pc:docMk/>
              <pc:sldMasterMk cId="1874749449" sldId="2147483648"/>
              <pc:sldLayoutMk cId="1120827799" sldId="2147483653"/>
              <ac:spMk id="4" creationId="{DCC262A0-1602-3596-4B93-6955D8CE50DF}"/>
            </ac:spMkLst>
          </pc:spChg>
          <pc:spChg chg="mod">
            <ac:chgData name="Edrene Jiang" userId="d06abfaa5639c296" providerId="LiveId" clId="{742C23E4-DEEE-4D2A-AD2B-0872348934C8}" dt="2026-01-24T00:56:17.119" v="297" actId="207"/>
            <ac:spMkLst>
              <pc:docMk/>
              <pc:sldMasterMk cId="1874749449" sldId="2147483648"/>
              <pc:sldLayoutMk cId="1120827799" sldId="2147483653"/>
              <ac:spMk id="5" creationId="{63D8223B-A454-CB85-7D24-7EE1FF723A39}"/>
            </ac:spMkLst>
          </pc:spChg>
          <pc:spChg chg="mod">
            <ac:chgData name="Edrene Jiang" userId="d06abfaa5639c296" providerId="LiveId" clId="{742C23E4-DEEE-4D2A-AD2B-0872348934C8}" dt="2026-01-24T01:00:56.935" v="339" actId="255"/>
            <ac:spMkLst>
              <pc:docMk/>
              <pc:sldMasterMk cId="1874749449" sldId="2147483648"/>
              <pc:sldLayoutMk cId="1120827799" sldId="2147483653"/>
              <ac:spMk id="6" creationId="{5C6279B4-EECB-CE11-8F2F-50489161E0B8}"/>
            </ac:spMkLst>
          </pc:spChg>
          <pc:spChg chg="add del mod">
            <ac:chgData name="Edrene Jiang" userId="d06abfaa5639c296" providerId="LiveId" clId="{742C23E4-DEEE-4D2A-AD2B-0872348934C8}" dt="2026-01-24T01:33:40.353" v="470" actId="478"/>
            <ac:spMkLst>
              <pc:docMk/>
              <pc:sldMasterMk cId="1874749449" sldId="2147483648"/>
              <pc:sldLayoutMk cId="1120827799" sldId="2147483653"/>
              <ac:spMk id="7" creationId="{2DE7BE7F-6CD1-2B09-2B71-7BE91EC08819}"/>
            </ac:spMkLst>
          </pc:spChg>
          <pc:spChg chg="add mod">
            <ac:chgData name="Edrene Jiang" userId="d06abfaa5639c296" providerId="LiveId" clId="{742C23E4-DEEE-4D2A-AD2B-0872348934C8}" dt="2026-01-24T01:45:35.147" v="570" actId="242"/>
            <ac:spMkLst>
              <pc:docMk/>
              <pc:sldMasterMk cId="1874749449" sldId="2147483648"/>
              <pc:sldLayoutMk cId="1120827799" sldId="2147483653"/>
              <ac:spMk id="7" creationId="{B2B751E7-94C4-0685-4F65-985DA2D3802B}"/>
            </ac:spMkLst>
          </pc:spChg>
          <pc:spChg chg="add del mod">
            <ac:chgData name="Edrene Jiang" userId="d06abfaa5639c296" providerId="LiveId" clId="{742C23E4-DEEE-4D2A-AD2B-0872348934C8}" dt="2026-01-24T01:43:49.786" v="541" actId="478"/>
            <ac:spMkLst>
              <pc:docMk/>
              <pc:sldMasterMk cId="1874749449" sldId="2147483648"/>
              <pc:sldLayoutMk cId="1120827799" sldId="2147483653"/>
              <ac:spMk id="8" creationId="{5E4B9DC9-714F-4CC3-B3C9-1C435080123B}"/>
            </ac:spMkLst>
          </pc:spChg>
          <pc:spChg chg="del">
            <ac:chgData name="Edrene Jiang" userId="d06abfaa5639c296" providerId="LiveId" clId="{742C23E4-DEEE-4D2A-AD2B-0872348934C8}" dt="2026-01-24T01:22:12.463" v="439" actId="478"/>
            <ac:spMkLst>
              <pc:docMk/>
              <pc:sldMasterMk cId="1874749449" sldId="2147483648"/>
              <pc:sldLayoutMk cId="1120827799" sldId="2147483653"/>
              <ac:spMk id="9" creationId="{4EB4F4CE-16FA-9C57-0376-F0745300C7CA}"/>
            </ac:spMkLst>
          </pc:spChg>
          <pc:spChg chg="del">
            <ac:chgData name="Edrene Jiang" userId="d06abfaa5639c296" providerId="LiveId" clId="{742C23E4-DEEE-4D2A-AD2B-0872348934C8}" dt="2026-01-24T01:29:49.693" v="440" actId="478"/>
            <ac:spMkLst>
              <pc:docMk/>
              <pc:sldMasterMk cId="1874749449" sldId="2147483648"/>
              <pc:sldLayoutMk cId="1120827799" sldId="2147483653"/>
              <ac:spMk id="12" creationId="{3875FA26-E274-D669-8EB7-63A7B60704B2}"/>
            </ac:spMkLst>
          </pc:spChg>
          <pc:spChg chg="del">
            <ac:chgData name="Edrene Jiang" userId="d06abfaa5639c296" providerId="LiveId" clId="{742C23E4-DEEE-4D2A-AD2B-0872348934C8}" dt="2026-01-24T00:50:50.963" v="149" actId="478"/>
            <ac:spMkLst>
              <pc:docMk/>
              <pc:sldMasterMk cId="1874749449" sldId="2147483648"/>
              <pc:sldLayoutMk cId="1120827799" sldId="2147483653"/>
              <ac:spMk id="13" creationId="{C6B0637D-A990-2F07-61C9-34459C87B06E}"/>
            </ac:spMkLst>
          </pc:spChg>
          <pc:picChg chg="del">
            <ac:chgData name="Edrene Jiang" userId="d06abfaa5639c296" providerId="LiveId" clId="{742C23E4-DEEE-4D2A-AD2B-0872348934C8}" dt="2026-01-24T01:22:10.601" v="438" actId="478"/>
            <ac:picMkLst>
              <pc:docMk/>
              <pc:sldMasterMk cId="1874749449" sldId="2147483648"/>
              <pc:sldLayoutMk cId="1120827799" sldId="2147483653"/>
              <ac:picMk id="14" creationId="{20780411-7354-553E-1D44-05E97C1C913C}"/>
            </ac:picMkLst>
          </pc:picChg>
        </pc:sldLayoutChg>
        <pc:sldLayoutChg chg="addSp delSp modSp mod">
          <pc:chgData name="Edrene Jiang" userId="d06abfaa5639c296" providerId="LiveId" clId="{742C23E4-DEEE-4D2A-AD2B-0872348934C8}" dt="2026-01-24T01:45:38.913" v="571" actId="242"/>
          <pc:sldLayoutMkLst>
            <pc:docMk/>
            <pc:sldMasterMk cId="1874749449" sldId="2147483648"/>
            <pc:sldLayoutMk cId="4029868955" sldId="2147483654"/>
          </pc:sldLayoutMkLst>
          <pc:spChg chg="mod">
            <ac:chgData name="Edrene Jiang" userId="d06abfaa5639c296" providerId="LiveId" clId="{742C23E4-DEEE-4D2A-AD2B-0872348934C8}" dt="2026-01-24T00:57:23.590" v="305" actId="207"/>
            <ac:spMkLst>
              <pc:docMk/>
              <pc:sldMasterMk cId="1874749449" sldId="2147483648"/>
              <pc:sldLayoutMk cId="4029868955" sldId="2147483654"/>
              <ac:spMk id="2" creationId="{E34C86D6-2333-BEC2-38C3-AC4CFE76269F}"/>
            </ac:spMkLst>
          </pc:spChg>
          <pc:spChg chg="add del mod">
            <ac:chgData name="Edrene Jiang" userId="d06abfaa5639c296" providerId="LiveId" clId="{742C23E4-DEEE-4D2A-AD2B-0872348934C8}" dt="2026-01-24T01:33:43.427" v="471" actId="478"/>
            <ac:spMkLst>
              <pc:docMk/>
              <pc:sldMasterMk cId="1874749449" sldId="2147483648"/>
              <pc:sldLayoutMk cId="4029868955" sldId="2147483654"/>
              <ac:spMk id="3" creationId="{9EEFB40F-D573-777C-468A-F18382A4BD2B}"/>
            </ac:spMkLst>
          </pc:spChg>
          <pc:spChg chg="add mod">
            <ac:chgData name="Edrene Jiang" userId="d06abfaa5639c296" providerId="LiveId" clId="{742C23E4-DEEE-4D2A-AD2B-0872348934C8}" dt="2026-01-24T01:45:38.913" v="571" actId="242"/>
            <ac:spMkLst>
              <pc:docMk/>
              <pc:sldMasterMk cId="1874749449" sldId="2147483648"/>
              <pc:sldLayoutMk cId="4029868955" sldId="2147483654"/>
              <ac:spMk id="3" creationId="{FA2E92F0-E1F8-7BB0-A7AA-3F51660B837A}"/>
            </ac:spMkLst>
          </pc:spChg>
          <pc:spChg chg="add del mod">
            <ac:chgData name="Edrene Jiang" userId="d06abfaa5639c296" providerId="LiveId" clId="{742C23E4-DEEE-4D2A-AD2B-0872348934C8}" dt="2026-01-24T01:43:53.554" v="543" actId="478"/>
            <ac:spMkLst>
              <pc:docMk/>
              <pc:sldMasterMk cId="1874749449" sldId="2147483648"/>
              <pc:sldLayoutMk cId="4029868955" sldId="2147483654"/>
              <ac:spMk id="4" creationId="{7A08144A-C46B-B438-0788-F78FC59C3710}"/>
            </ac:spMkLst>
          </pc:spChg>
          <pc:spChg chg="del mod">
            <ac:chgData name="Edrene Jiang" userId="d06abfaa5639c296" providerId="LiveId" clId="{742C23E4-DEEE-4D2A-AD2B-0872348934C8}" dt="2026-01-24T01:31:36.363" v="455" actId="478"/>
            <ac:spMkLst>
              <pc:docMk/>
              <pc:sldMasterMk cId="1874749449" sldId="2147483648"/>
              <pc:sldLayoutMk cId="4029868955" sldId="2147483654"/>
              <ac:spMk id="5" creationId="{F2BB4241-394A-F889-BF62-91543C9C7D38}"/>
            </ac:spMkLst>
          </pc:spChg>
          <pc:spChg chg="del">
            <ac:chgData name="Edrene Jiang" userId="d06abfaa5639c296" providerId="LiveId" clId="{742C23E4-DEEE-4D2A-AD2B-0872348934C8}" dt="2026-01-24T00:50:52.445" v="150" actId="478"/>
            <ac:spMkLst>
              <pc:docMk/>
              <pc:sldMasterMk cId="1874749449" sldId="2147483648"/>
              <pc:sldLayoutMk cId="4029868955" sldId="2147483654"/>
              <ac:spMk id="6" creationId="{A64F30C5-6A2F-751B-AAFA-8EE10537C11C}"/>
            </ac:spMkLst>
          </pc:spChg>
          <pc:picChg chg="del">
            <ac:chgData name="Edrene Jiang" userId="d06abfaa5639c296" providerId="LiveId" clId="{742C23E4-DEEE-4D2A-AD2B-0872348934C8}" dt="2026-01-24T00:57:30.088" v="307" actId="478"/>
            <ac:picMkLst>
              <pc:docMk/>
              <pc:sldMasterMk cId="1874749449" sldId="2147483648"/>
              <pc:sldLayoutMk cId="4029868955" sldId="2147483654"/>
              <ac:picMk id="7" creationId="{AB115AF2-7946-D834-8456-9F20C6509B20}"/>
            </ac:picMkLst>
          </pc:picChg>
        </pc:sldLayoutChg>
        <pc:sldLayoutChg chg="addSp delSp modSp mod">
          <pc:chgData name="Edrene Jiang" userId="d06abfaa5639c296" providerId="LiveId" clId="{742C23E4-DEEE-4D2A-AD2B-0872348934C8}" dt="2026-01-24T01:45:42.727" v="572" actId="242"/>
          <pc:sldLayoutMkLst>
            <pc:docMk/>
            <pc:sldMasterMk cId="1874749449" sldId="2147483648"/>
            <pc:sldLayoutMk cId="1675487427" sldId="2147483655"/>
          </pc:sldLayoutMkLst>
          <pc:spChg chg="add del mod">
            <ac:chgData name="Edrene Jiang" userId="d06abfaa5639c296" providerId="LiveId" clId="{742C23E4-DEEE-4D2A-AD2B-0872348934C8}" dt="2026-01-24T01:33:45.388" v="472" actId="478"/>
            <ac:spMkLst>
              <pc:docMk/>
              <pc:sldMasterMk cId="1874749449" sldId="2147483648"/>
              <pc:sldLayoutMk cId="1675487427" sldId="2147483655"/>
              <ac:spMk id="2" creationId="{1B3B3C9F-9D19-02CE-4860-16FFFE8BCE0A}"/>
            </ac:spMkLst>
          </pc:spChg>
          <pc:spChg chg="add mod">
            <ac:chgData name="Edrene Jiang" userId="d06abfaa5639c296" providerId="LiveId" clId="{742C23E4-DEEE-4D2A-AD2B-0872348934C8}" dt="2026-01-24T01:45:42.727" v="572" actId="242"/>
            <ac:spMkLst>
              <pc:docMk/>
              <pc:sldMasterMk cId="1874749449" sldId="2147483648"/>
              <pc:sldLayoutMk cId="1675487427" sldId="2147483655"/>
              <ac:spMk id="2" creationId="{D48DE7D8-F201-0ED3-24DC-2C38181B03E6}"/>
            </ac:spMkLst>
          </pc:spChg>
          <pc:spChg chg="add del mod">
            <ac:chgData name="Edrene Jiang" userId="d06abfaa5639c296" providerId="LiveId" clId="{742C23E4-DEEE-4D2A-AD2B-0872348934C8}" dt="2026-01-24T01:43:56.828" v="545" actId="478"/>
            <ac:spMkLst>
              <pc:docMk/>
              <pc:sldMasterMk cId="1874749449" sldId="2147483648"/>
              <pc:sldLayoutMk cId="1675487427" sldId="2147483655"/>
              <ac:spMk id="3" creationId="{5F6A07D8-95CD-4D39-4D9C-FB4AE79800A6}"/>
            </ac:spMkLst>
          </pc:spChg>
          <pc:spChg chg="del mod">
            <ac:chgData name="Edrene Jiang" userId="d06abfaa5639c296" providerId="LiveId" clId="{742C23E4-DEEE-4D2A-AD2B-0872348934C8}" dt="2026-01-24T01:31:40.247" v="457" actId="478"/>
            <ac:spMkLst>
              <pc:docMk/>
              <pc:sldMasterMk cId="1874749449" sldId="2147483648"/>
              <pc:sldLayoutMk cId="1675487427" sldId="2147483655"/>
              <ac:spMk id="4" creationId="{31897FB5-334C-B7D3-E1EA-F74D35CC7F82}"/>
            </ac:spMkLst>
          </pc:spChg>
          <pc:spChg chg="del">
            <ac:chgData name="Edrene Jiang" userId="d06abfaa5639c296" providerId="LiveId" clId="{742C23E4-DEEE-4D2A-AD2B-0872348934C8}" dt="2026-01-24T00:50:54.168" v="151" actId="478"/>
            <ac:spMkLst>
              <pc:docMk/>
              <pc:sldMasterMk cId="1874749449" sldId="2147483648"/>
              <pc:sldLayoutMk cId="1675487427" sldId="2147483655"/>
              <ac:spMk id="5" creationId="{DB6FF296-A22E-3A02-49D0-3E0D3E0A3FA3}"/>
            </ac:spMkLst>
          </pc:spChg>
          <pc:picChg chg="del">
            <ac:chgData name="Edrene Jiang" userId="d06abfaa5639c296" providerId="LiveId" clId="{742C23E4-DEEE-4D2A-AD2B-0872348934C8}" dt="2026-01-24T00:57:27.777" v="306" actId="478"/>
            <ac:picMkLst>
              <pc:docMk/>
              <pc:sldMasterMk cId="1874749449" sldId="2147483648"/>
              <pc:sldLayoutMk cId="1675487427" sldId="2147483655"/>
              <ac:picMk id="6" creationId="{3C4BFAE1-7D0F-482A-1BF6-A9379E9F8E95}"/>
            </ac:picMkLst>
          </pc:picChg>
        </pc:sldLayoutChg>
        <pc:sldLayoutChg chg="addSp delSp modSp mod">
          <pc:chgData name="Edrene Jiang" userId="d06abfaa5639c296" providerId="LiveId" clId="{742C23E4-DEEE-4D2A-AD2B-0872348934C8}" dt="2026-01-24T01:45:46.375" v="573" actId="242"/>
          <pc:sldLayoutMkLst>
            <pc:docMk/>
            <pc:sldMasterMk cId="1874749449" sldId="2147483648"/>
            <pc:sldLayoutMk cId="3251213302" sldId="2147483656"/>
          </pc:sldLayoutMkLst>
          <pc:spChg chg="mod">
            <ac:chgData name="Edrene Jiang" userId="d06abfaa5639c296" providerId="LiveId" clId="{742C23E4-DEEE-4D2A-AD2B-0872348934C8}" dt="2026-01-24T00:57:38.384" v="309" actId="207"/>
            <ac:spMkLst>
              <pc:docMk/>
              <pc:sldMasterMk cId="1874749449" sldId="2147483648"/>
              <pc:sldLayoutMk cId="3251213302" sldId="2147483656"/>
              <ac:spMk id="2" creationId="{9BDE13B2-44B2-D939-A669-B3901B431C21}"/>
            </ac:spMkLst>
          </pc:spChg>
          <pc:spChg chg="mod">
            <ac:chgData name="Edrene Jiang" userId="d06abfaa5639c296" providerId="LiveId" clId="{742C23E4-DEEE-4D2A-AD2B-0872348934C8}" dt="2026-01-24T01:01:08.388" v="340" actId="2711"/>
            <ac:spMkLst>
              <pc:docMk/>
              <pc:sldMasterMk cId="1874749449" sldId="2147483648"/>
              <pc:sldLayoutMk cId="3251213302" sldId="2147483656"/>
              <ac:spMk id="3" creationId="{3558FA5F-F245-4E48-FF24-FA7DC07D4EC1}"/>
            </ac:spMkLst>
          </pc:spChg>
          <pc:spChg chg="mod">
            <ac:chgData name="Edrene Jiang" userId="d06abfaa5639c296" providerId="LiveId" clId="{742C23E4-DEEE-4D2A-AD2B-0872348934C8}" dt="2026-01-24T00:57:52.921" v="311" actId="207"/>
            <ac:spMkLst>
              <pc:docMk/>
              <pc:sldMasterMk cId="1874749449" sldId="2147483648"/>
              <pc:sldLayoutMk cId="3251213302" sldId="2147483656"/>
              <ac:spMk id="4" creationId="{9AF08175-2D74-64BD-F84D-EEE45A262C18}"/>
            </ac:spMkLst>
          </pc:spChg>
          <pc:spChg chg="add mod">
            <ac:chgData name="Edrene Jiang" userId="d06abfaa5639c296" providerId="LiveId" clId="{742C23E4-DEEE-4D2A-AD2B-0872348934C8}" dt="2026-01-24T01:45:46.375" v="573" actId="242"/>
            <ac:spMkLst>
              <pc:docMk/>
              <pc:sldMasterMk cId="1874749449" sldId="2147483648"/>
              <pc:sldLayoutMk cId="3251213302" sldId="2147483656"/>
              <ac:spMk id="5" creationId="{9DBF6BAF-399D-6156-F660-885C19C8880D}"/>
            </ac:spMkLst>
          </pc:spChg>
          <pc:spChg chg="add del mod">
            <ac:chgData name="Edrene Jiang" userId="d06abfaa5639c296" providerId="LiveId" clId="{742C23E4-DEEE-4D2A-AD2B-0872348934C8}" dt="2026-01-24T01:33:47.608" v="473" actId="478"/>
            <ac:spMkLst>
              <pc:docMk/>
              <pc:sldMasterMk cId="1874749449" sldId="2147483648"/>
              <pc:sldLayoutMk cId="3251213302" sldId="2147483656"/>
              <ac:spMk id="5" creationId="{EA702232-EA21-184C-94F7-3071315A63FD}"/>
            </ac:spMkLst>
          </pc:spChg>
          <pc:spChg chg="add del mod">
            <ac:chgData name="Edrene Jiang" userId="d06abfaa5639c296" providerId="LiveId" clId="{742C23E4-DEEE-4D2A-AD2B-0872348934C8}" dt="2026-01-24T01:44:01.231" v="547" actId="478"/>
            <ac:spMkLst>
              <pc:docMk/>
              <pc:sldMasterMk cId="1874749449" sldId="2147483648"/>
              <pc:sldLayoutMk cId="3251213302" sldId="2147483656"/>
              <ac:spMk id="6" creationId="{CD163B38-3F54-9A78-3AA5-C1446AE35672}"/>
            </ac:spMkLst>
          </pc:spChg>
          <pc:spChg chg="del mod">
            <ac:chgData name="Edrene Jiang" userId="d06abfaa5639c296" providerId="LiveId" clId="{742C23E4-DEEE-4D2A-AD2B-0872348934C8}" dt="2026-01-24T01:31:43.799" v="459" actId="478"/>
            <ac:spMkLst>
              <pc:docMk/>
              <pc:sldMasterMk cId="1874749449" sldId="2147483648"/>
              <pc:sldLayoutMk cId="3251213302" sldId="2147483656"/>
              <ac:spMk id="7" creationId="{8FBC7DEC-1F5D-73A7-BAAA-C147B7130D22}"/>
            </ac:spMkLst>
          </pc:spChg>
          <pc:spChg chg="del">
            <ac:chgData name="Edrene Jiang" userId="d06abfaa5639c296" providerId="LiveId" clId="{742C23E4-DEEE-4D2A-AD2B-0872348934C8}" dt="2026-01-24T00:50:55.922" v="152" actId="478"/>
            <ac:spMkLst>
              <pc:docMk/>
              <pc:sldMasterMk cId="1874749449" sldId="2147483648"/>
              <pc:sldLayoutMk cId="3251213302" sldId="2147483656"/>
              <ac:spMk id="8" creationId="{2B74ED1A-77CD-E862-0F00-8F18E5286044}"/>
            </ac:spMkLst>
          </pc:spChg>
          <pc:picChg chg="del">
            <ac:chgData name="Edrene Jiang" userId="d06abfaa5639c296" providerId="LiveId" clId="{742C23E4-DEEE-4D2A-AD2B-0872348934C8}" dt="2026-01-24T01:34:08.705" v="481" actId="478"/>
            <ac:picMkLst>
              <pc:docMk/>
              <pc:sldMasterMk cId="1874749449" sldId="2147483648"/>
              <pc:sldLayoutMk cId="3251213302" sldId="2147483656"/>
              <ac:picMk id="9" creationId="{B49EE4C3-F2C5-8496-03A4-2EE88739340E}"/>
            </ac:picMkLst>
          </pc:picChg>
        </pc:sldLayoutChg>
        <pc:sldLayoutChg chg="addSp delSp modSp mod">
          <pc:chgData name="Edrene Jiang" userId="d06abfaa5639c296" providerId="LiveId" clId="{742C23E4-DEEE-4D2A-AD2B-0872348934C8}" dt="2026-01-24T01:45:51.511" v="574" actId="242"/>
          <pc:sldLayoutMkLst>
            <pc:docMk/>
            <pc:sldMasterMk cId="1874749449" sldId="2147483648"/>
            <pc:sldLayoutMk cId="1585099188" sldId="2147483657"/>
          </pc:sldLayoutMkLst>
          <pc:spChg chg="mod">
            <ac:chgData name="Edrene Jiang" userId="d06abfaa5639c296" providerId="LiveId" clId="{742C23E4-DEEE-4D2A-AD2B-0872348934C8}" dt="2026-01-24T00:58:04.434" v="312" actId="207"/>
            <ac:spMkLst>
              <pc:docMk/>
              <pc:sldMasterMk cId="1874749449" sldId="2147483648"/>
              <pc:sldLayoutMk cId="1585099188" sldId="2147483657"/>
              <ac:spMk id="2" creationId="{CA205E48-43E5-1452-77C1-FA7BED9572A1}"/>
            </ac:spMkLst>
          </pc:spChg>
          <pc:spChg chg="add del mod">
            <ac:chgData name="Edrene Jiang" userId="d06abfaa5639c296" providerId="LiveId" clId="{742C23E4-DEEE-4D2A-AD2B-0872348934C8}" dt="2026-01-24T01:33:50.097" v="474" actId="478"/>
            <ac:spMkLst>
              <pc:docMk/>
              <pc:sldMasterMk cId="1874749449" sldId="2147483648"/>
              <pc:sldLayoutMk cId="1585099188" sldId="2147483657"/>
              <ac:spMk id="4" creationId="{19C64900-4921-BDB0-546E-05DA9E1730EF}"/>
            </ac:spMkLst>
          </pc:spChg>
          <pc:spChg chg="add mod">
            <ac:chgData name="Edrene Jiang" userId="d06abfaa5639c296" providerId="LiveId" clId="{742C23E4-DEEE-4D2A-AD2B-0872348934C8}" dt="2026-01-24T01:45:51.511" v="574" actId="242"/>
            <ac:spMkLst>
              <pc:docMk/>
              <pc:sldMasterMk cId="1874749449" sldId="2147483648"/>
              <pc:sldLayoutMk cId="1585099188" sldId="2147483657"/>
              <ac:spMk id="4" creationId="{DD330415-46E4-4E05-6B37-239232B3C4AD}"/>
            </ac:spMkLst>
          </pc:spChg>
          <pc:spChg chg="add del mod">
            <ac:chgData name="Edrene Jiang" userId="d06abfaa5639c296" providerId="LiveId" clId="{742C23E4-DEEE-4D2A-AD2B-0872348934C8}" dt="2026-01-24T01:44:05.690" v="549" actId="478"/>
            <ac:spMkLst>
              <pc:docMk/>
              <pc:sldMasterMk cId="1874749449" sldId="2147483648"/>
              <pc:sldLayoutMk cId="1585099188" sldId="2147483657"/>
              <ac:spMk id="5" creationId="{4391D581-3ADA-2374-7CE1-CBED163C71F8}"/>
            </ac:spMkLst>
          </pc:spChg>
          <pc:spChg chg="del">
            <ac:chgData name="Edrene Jiang" userId="d06abfaa5639c296" providerId="LiveId" clId="{742C23E4-DEEE-4D2A-AD2B-0872348934C8}" dt="2026-01-24T01:31:47.232" v="461" actId="478"/>
            <ac:spMkLst>
              <pc:docMk/>
              <pc:sldMasterMk cId="1874749449" sldId="2147483648"/>
              <pc:sldLayoutMk cId="1585099188" sldId="2147483657"/>
              <ac:spMk id="7" creationId="{6DC139F3-C135-99D7-24D7-16B36A37F8B9}"/>
            </ac:spMkLst>
          </pc:spChg>
          <pc:spChg chg="del">
            <ac:chgData name="Edrene Jiang" userId="d06abfaa5639c296" providerId="LiveId" clId="{742C23E4-DEEE-4D2A-AD2B-0872348934C8}" dt="2026-01-24T00:50:57.407" v="153" actId="478"/>
            <ac:spMkLst>
              <pc:docMk/>
              <pc:sldMasterMk cId="1874749449" sldId="2147483648"/>
              <pc:sldLayoutMk cId="1585099188" sldId="2147483657"/>
              <ac:spMk id="8" creationId="{1CD7E7E6-5C33-872C-448F-521A3F562282}"/>
            </ac:spMkLst>
          </pc:spChg>
          <pc:spChg chg="mod">
            <ac:chgData name="Edrene Jiang" userId="d06abfaa5639c296" providerId="LiveId" clId="{742C23E4-DEEE-4D2A-AD2B-0872348934C8}" dt="2026-01-24T01:01:21.884" v="341" actId="2711"/>
            <ac:spMkLst>
              <pc:docMk/>
              <pc:sldMasterMk cId="1874749449" sldId="2147483648"/>
              <pc:sldLayoutMk cId="1585099188" sldId="2147483657"/>
              <ac:spMk id="10" creationId="{F2C00BD8-4342-C367-D3CA-93629FC47939}"/>
            </ac:spMkLst>
          </pc:spChg>
          <pc:picChg chg="del">
            <ac:chgData name="Edrene Jiang" userId="d06abfaa5639c296" providerId="LiveId" clId="{742C23E4-DEEE-4D2A-AD2B-0872348934C8}" dt="2026-01-24T01:34:12.673" v="483" actId="478"/>
            <ac:picMkLst>
              <pc:docMk/>
              <pc:sldMasterMk cId="1874749449" sldId="2147483648"/>
              <pc:sldLayoutMk cId="1585099188" sldId="2147483657"/>
              <ac:picMk id="9" creationId="{FDF891B3-3773-171B-35B3-87F3929A21B6}"/>
            </ac:picMkLst>
          </pc:picChg>
        </pc:sldLayoutChg>
        <pc:sldLayoutChg chg="addSp delSp modSp add mod ord modTransition">
          <pc:chgData name="Edrene Jiang" userId="d06abfaa5639c296" providerId="LiveId" clId="{742C23E4-DEEE-4D2A-AD2B-0872348934C8}" dt="2026-01-24T01:31:07.729" v="446" actId="478"/>
          <pc:sldLayoutMkLst>
            <pc:docMk/>
            <pc:sldMasterMk cId="1874749449" sldId="2147483648"/>
            <pc:sldLayoutMk cId="475785899" sldId="2147483658"/>
          </pc:sldLayoutMkLst>
          <pc:spChg chg="del">
            <ac:chgData name="Edrene Jiang" userId="d06abfaa5639c296" providerId="LiveId" clId="{742C23E4-DEEE-4D2A-AD2B-0872348934C8}" dt="2026-01-24T01:11:35.294" v="381" actId="478"/>
            <ac:spMkLst>
              <pc:docMk/>
              <pc:sldMasterMk cId="1874749449" sldId="2147483648"/>
              <pc:sldLayoutMk cId="475785899" sldId="2147483658"/>
              <ac:spMk id="2" creationId="{48FC60A8-5C27-D76A-820D-8216C15B3252}"/>
            </ac:spMkLst>
          </pc:spChg>
          <pc:spChg chg="del">
            <ac:chgData name="Edrene Jiang" userId="d06abfaa5639c296" providerId="LiveId" clId="{742C23E4-DEEE-4D2A-AD2B-0872348934C8}" dt="2026-01-24T01:11:36.258" v="382" actId="478"/>
            <ac:spMkLst>
              <pc:docMk/>
              <pc:sldMasterMk cId="1874749449" sldId="2147483648"/>
              <pc:sldLayoutMk cId="475785899" sldId="2147483658"/>
              <ac:spMk id="3" creationId="{8123645C-6C52-1223-75F3-5F2033D4FF71}"/>
            </ac:spMkLst>
          </pc:spChg>
          <pc:spChg chg="add del mod">
            <ac:chgData name="Edrene Jiang" userId="d06abfaa5639c296" providerId="LiveId" clId="{742C23E4-DEEE-4D2A-AD2B-0872348934C8}" dt="2026-01-24T01:17:28.477" v="413" actId="478"/>
            <ac:spMkLst>
              <pc:docMk/>
              <pc:sldMasterMk cId="1874749449" sldId="2147483648"/>
              <pc:sldLayoutMk cId="475785899" sldId="2147483658"/>
              <ac:spMk id="4" creationId="{96FC7004-7196-BE47-26FC-00E531F6D0B0}"/>
            </ac:spMkLst>
          </pc:spChg>
          <pc:spChg chg="add del mod">
            <ac:chgData name="Edrene Jiang" userId="d06abfaa5639c296" providerId="LiveId" clId="{742C23E4-DEEE-4D2A-AD2B-0872348934C8}" dt="2026-01-24T01:31:07.729" v="446" actId="478"/>
            <ac:spMkLst>
              <pc:docMk/>
              <pc:sldMasterMk cId="1874749449" sldId="2147483648"/>
              <pc:sldLayoutMk cId="475785899" sldId="2147483658"/>
              <ac:spMk id="6" creationId="{305EA8CC-56EB-091B-2021-5BA447453FD9}"/>
            </ac:spMkLst>
          </pc:spChg>
          <pc:spChg chg="add mod">
            <ac:chgData name="Edrene Jiang" userId="d06abfaa5639c296" providerId="LiveId" clId="{742C23E4-DEEE-4D2A-AD2B-0872348934C8}" dt="2026-01-24T01:21:24.483" v="436"/>
            <ac:spMkLst>
              <pc:docMk/>
              <pc:sldMasterMk cId="1874749449" sldId="2147483648"/>
              <pc:sldLayoutMk cId="475785899" sldId="2147483658"/>
              <ac:spMk id="7" creationId="{2FFEF339-1B6B-27B9-7EF0-D0831E3946C9}"/>
            </ac:spMkLst>
          </pc:spChg>
          <pc:picChg chg="add del mod">
            <ac:chgData name="Edrene Jiang" userId="d06abfaa5639c296" providerId="LiveId" clId="{742C23E4-DEEE-4D2A-AD2B-0872348934C8}" dt="2026-01-24T01:17:25.496" v="412" actId="478"/>
            <ac:picMkLst>
              <pc:docMk/>
              <pc:sldMasterMk cId="1874749449" sldId="2147483648"/>
              <pc:sldLayoutMk cId="475785899" sldId="2147483658"/>
              <ac:picMk id="5" creationId="{B1E2B394-E6FE-FE13-5185-01FBDD99ADE7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66806-BDBB-4E82-B294-2D415FB63CE0}" type="datetimeFigureOut">
              <a:rPr lang="en-CA" smtClean="0"/>
              <a:t>2026-01-23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5B438-13D2-4AB6-A2C0-E3D5D798B72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17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1E2B394-E6FE-FE13-5185-01FBDD99AD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785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05E48-43E5-1452-77C1-FA7BED957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89497"/>
                </a:solidFill>
                <a:latin typeface="Montserrat SemiBold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967074-0604-68B4-02B2-1828F00E5F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6699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F2C00BD8-4342-C367-D3CA-93629FC47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62908"/>
            <a:ext cx="3932237" cy="3394491"/>
          </a:xfrm>
          <a:prstGeom prst="roundRect">
            <a:avLst>
              <a:gd name="adj" fmla="val 7174"/>
            </a:avLst>
          </a:prstGeom>
          <a:solidFill>
            <a:srgbClr val="DBD8C6"/>
          </a:solidFill>
        </p:spPr>
        <p:txBody>
          <a:bodyPr/>
          <a:lstStyle>
            <a:lvl1pPr marL="0" indent="0">
              <a:buNone/>
              <a:defRPr sz="1600">
                <a:latin typeface="Montserrat" pitchFamily="2" charset="0"/>
                <a:ea typeface="Open Sans" pitchFamily="2" charset="0"/>
                <a:cs typeface="Open Sans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DD330415-46E4-4E05-6B37-239232B3C4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47032" y="6252875"/>
            <a:ext cx="2743200" cy="365125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algn="r"/>
            <a:fld id="{504AFD10-907C-4579-A491-97190A148CE9}" type="slidenum">
              <a:rPr lang="en-CA" smtClean="0"/>
              <a:pPr algn="r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85099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6742022-3DA8-4EA1-02B6-D9C35B55E6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8FC60A8-5C27-D76A-820D-8216C15B32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8000" b="1">
                <a:solidFill>
                  <a:srgbClr val="ED9921"/>
                </a:solidFill>
                <a:latin typeface="Montserrat" pitchFamily="2" charset="0"/>
              </a:defRPr>
            </a:lvl1pPr>
          </a:lstStyle>
          <a:p>
            <a:r>
              <a:rPr lang="en-US" dirty="0"/>
              <a:t>Title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23645C-6C52-1223-75F3-5F2033D4FF7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3200">
                <a:solidFill>
                  <a:schemeClr val="bg1"/>
                </a:solidFill>
                <a:latin typeface="Montserrat" pitchFamily="2" charset="0"/>
                <a:ea typeface="Open Sans" pitchFamily="2" charset="0"/>
                <a:cs typeface="Open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4789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1633D-4E5B-A163-7741-8529D28FB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089497"/>
                </a:solidFill>
                <a:latin typeface="Montserrat SemiBold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E2ECC-94F8-E0EA-468C-943B8AB2B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80000"/>
          </a:xfrm>
        </p:spPr>
        <p:txBody>
          <a:bodyPr/>
          <a:lstStyle>
            <a:lvl1pPr>
              <a:buClr>
                <a:srgbClr val="056074"/>
              </a:buClr>
              <a:defRPr>
                <a:latin typeface="Montserrat" pitchFamily="2" charset="0"/>
                <a:ea typeface="Open Sans" pitchFamily="2" charset="0"/>
                <a:cs typeface="Open Sans" pitchFamily="2" charset="0"/>
              </a:defRPr>
            </a:lvl1pPr>
            <a:lvl2pPr>
              <a:buClr>
                <a:srgbClr val="056074"/>
              </a:buClr>
              <a:defRPr>
                <a:latin typeface="Montserrat" pitchFamily="2" charset="0"/>
                <a:ea typeface="Open Sans" pitchFamily="2" charset="0"/>
                <a:cs typeface="Open Sans" pitchFamily="2" charset="0"/>
              </a:defRPr>
            </a:lvl2pPr>
            <a:lvl3pPr>
              <a:buClr>
                <a:srgbClr val="056074"/>
              </a:buClr>
              <a:defRPr>
                <a:latin typeface="Montserrat" pitchFamily="2" charset="0"/>
                <a:ea typeface="Open Sans" pitchFamily="2" charset="0"/>
                <a:cs typeface="Open Sans" pitchFamily="2" charset="0"/>
              </a:defRPr>
            </a:lvl3pPr>
            <a:lvl4pPr>
              <a:buClr>
                <a:srgbClr val="056074"/>
              </a:buClr>
              <a:defRPr>
                <a:latin typeface="Montserrat" pitchFamily="2" charset="0"/>
                <a:ea typeface="Open Sans" pitchFamily="2" charset="0"/>
                <a:cs typeface="Open Sans" pitchFamily="2" charset="0"/>
              </a:defRPr>
            </a:lvl4pPr>
            <a:lvl5pPr>
              <a:buClr>
                <a:srgbClr val="056074"/>
              </a:buClr>
              <a:defRPr>
                <a:latin typeface="Montserrat" pitchFamily="2" charset="0"/>
                <a:ea typeface="Open Sans" pitchFamily="2" charset="0"/>
                <a:cs typeface="Open Sans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17FB42D5-5285-D08E-5A8A-ECB50971F3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47032" y="6252875"/>
            <a:ext cx="2743200" cy="365125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algn="r"/>
            <a:fld id="{504AFD10-907C-4579-A491-97190A148CE9}" type="slidenum">
              <a:rPr lang="en-CA" smtClean="0"/>
              <a:pPr algn="r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99198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8EE30FF-672A-8831-87CD-0F7E69F997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7A69EA6-B609-50AE-8C0B-864C0C250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>
                <a:solidFill>
                  <a:srgbClr val="023339"/>
                </a:solidFill>
                <a:latin typeface="Montserrat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D50751-9CA5-3DCB-FF8C-BB750E4A7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800">
                <a:solidFill>
                  <a:srgbClr val="056074"/>
                </a:solidFill>
                <a:latin typeface="Montserrat" pitchFamily="2" charset="0"/>
                <a:ea typeface="Open Sans" pitchFamily="2" charset="0"/>
                <a:cs typeface="Open Sans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5458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C0ACD-E63C-DC36-5C28-59ACDABC8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089497"/>
                </a:solidFill>
                <a:latin typeface="Montserrat SemiBold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1D63A-78C4-3CF7-DDDA-72EFAD7C06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780000"/>
          </a:xfrm>
        </p:spPr>
        <p:txBody>
          <a:bodyPr/>
          <a:lstStyle>
            <a:lvl1pPr>
              <a:buClr>
                <a:srgbClr val="056074"/>
              </a:buClr>
              <a:defRPr>
                <a:latin typeface="Montserrat" pitchFamily="2" charset="0"/>
                <a:ea typeface="Open Sans" pitchFamily="2" charset="0"/>
                <a:cs typeface="Open Sans" pitchFamily="2" charset="0"/>
              </a:defRPr>
            </a:lvl1pPr>
            <a:lvl2pPr>
              <a:buClr>
                <a:srgbClr val="056074"/>
              </a:buClr>
              <a:defRPr>
                <a:latin typeface="Montserrat" pitchFamily="2" charset="0"/>
                <a:ea typeface="Open Sans" pitchFamily="2" charset="0"/>
                <a:cs typeface="Open Sans" pitchFamily="2" charset="0"/>
              </a:defRPr>
            </a:lvl2pPr>
            <a:lvl3pPr>
              <a:buClr>
                <a:srgbClr val="056074"/>
              </a:buClr>
              <a:defRPr>
                <a:latin typeface="Montserrat" pitchFamily="2" charset="0"/>
                <a:ea typeface="Open Sans" pitchFamily="2" charset="0"/>
                <a:cs typeface="Open Sans" pitchFamily="2" charset="0"/>
              </a:defRPr>
            </a:lvl3pPr>
            <a:lvl4pPr>
              <a:buClr>
                <a:srgbClr val="056074"/>
              </a:buClr>
              <a:defRPr>
                <a:latin typeface="Montserrat" pitchFamily="2" charset="0"/>
                <a:ea typeface="Open Sans" pitchFamily="2" charset="0"/>
                <a:cs typeface="Open Sans" pitchFamily="2" charset="0"/>
              </a:defRPr>
            </a:lvl4pPr>
            <a:lvl5pPr>
              <a:buClr>
                <a:srgbClr val="056074"/>
              </a:buClr>
              <a:defRPr>
                <a:latin typeface="Montserrat" pitchFamily="2" charset="0"/>
                <a:ea typeface="Open Sans" pitchFamily="2" charset="0"/>
                <a:cs typeface="Open Sans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6C4537-C31C-36DF-3D4E-B62089E6EB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80000"/>
          </a:xfrm>
        </p:spPr>
        <p:txBody>
          <a:bodyPr/>
          <a:lstStyle>
            <a:lvl1pPr>
              <a:buClr>
                <a:srgbClr val="056074"/>
              </a:buClr>
              <a:defRPr>
                <a:latin typeface="Montserrat" pitchFamily="2" charset="0"/>
                <a:ea typeface="Open Sans" pitchFamily="2" charset="0"/>
                <a:cs typeface="Open Sans" pitchFamily="2" charset="0"/>
              </a:defRPr>
            </a:lvl1pPr>
            <a:lvl2pPr>
              <a:buClr>
                <a:srgbClr val="056074"/>
              </a:buClr>
              <a:defRPr>
                <a:latin typeface="Montserrat" pitchFamily="2" charset="0"/>
                <a:ea typeface="Open Sans" pitchFamily="2" charset="0"/>
                <a:cs typeface="Open Sans" pitchFamily="2" charset="0"/>
              </a:defRPr>
            </a:lvl2pPr>
            <a:lvl3pPr>
              <a:buClr>
                <a:srgbClr val="056074"/>
              </a:buClr>
              <a:defRPr>
                <a:latin typeface="Montserrat" pitchFamily="2" charset="0"/>
                <a:ea typeface="Open Sans" pitchFamily="2" charset="0"/>
                <a:cs typeface="Open Sans" pitchFamily="2" charset="0"/>
              </a:defRPr>
            </a:lvl3pPr>
            <a:lvl4pPr>
              <a:buClr>
                <a:srgbClr val="056074"/>
              </a:buClr>
              <a:defRPr>
                <a:latin typeface="Montserrat" pitchFamily="2" charset="0"/>
                <a:ea typeface="Open Sans" pitchFamily="2" charset="0"/>
                <a:cs typeface="Open Sans" pitchFamily="2" charset="0"/>
              </a:defRPr>
            </a:lvl4pPr>
            <a:lvl5pPr>
              <a:buClr>
                <a:srgbClr val="056074"/>
              </a:buClr>
              <a:defRPr>
                <a:latin typeface="Montserrat" pitchFamily="2" charset="0"/>
                <a:ea typeface="Open Sans" pitchFamily="2" charset="0"/>
                <a:cs typeface="Open Sans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D8803564-DCC6-DE4E-481F-4A699248A1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47032" y="6252875"/>
            <a:ext cx="2743200" cy="365125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algn="r"/>
            <a:fld id="{504AFD10-907C-4579-A491-97190A148CE9}" type="slidenum">
              <a:rPr lang="en-CA" smtClean="0"/>
              <a:pPr algn="r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22226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AD80B-5211-7BDF-AFA4-5198CE24B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0">
                <a:solidFill>
                  <a:srgbClr val="089497"/>
                </a:solidFill>
                <a:latin typeface="Montserrat SemiBold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3ADD68-F30E-0DF6-85CB-95CF503DD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8799"/>
            <a:ext cx="5157787" cy="676276"/>
          </a:xfrm>
          <a:prstGeom prst="roundRect">
            <a:avLst/>
          </a:prstGeom>
          <a:solidFill>
            <a:srgbClr val="DBD8C6"/>
          </a:solidFill>
        </p:spPr>
        <p:txBody>
          <a:bodyPr anchor="ctr"/>
          <a:lstStyle>
            <a:lvl1pPr marL="0" indent="0">
              <a:buNone/>
              <a:defRPr sz="2400" b="1">
                <a:solidFill>
                  <a:srgbClr val="056074"/>
                </a:solidFill>
                <a:latin typeface="Montserrat SemiBold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C262A0-1602-3596-4B93-6955D8CE5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240000"/>
          </a:xfrm>
        </p:spPr>
        <p:txBody>
          <a:bodyPr/>
          <a:lstStyle>
            <a:lvl1pPr>
              <a:buClr>
                <a:srgbClr val="056074"/>
              </a:buClr>
              <a:defRPr sz="2400">
                <a:latin typeface="Montserrat" pitchFamily="2" charset="0"/>
                <a:ea typeface="Open Sans" pitchFamily="2" charset="0"/>
                <a:cs typeface="Open Sans" pitchFamily="2" charset="0"/>
              </a:defRPr>
            </a:lvl1pPr>
            <a:lvl2pPr>
              <a:buClr>
                <a:srgbClr val="056074"/>
              </a:buClr>
              <a:defRPr sz="2000">
                <a:latin typeface="Montserrat" pitchFamily="2" charset="0"/>
                <a:ea typeface="Open Sans" pitchFamily="2" charset="0"/>
                <a:cs typeface="Open Sans" pitchFamily="2" charset="0"/>
              </a:defRPr>
            </a:lvl2pPr>
            <a:lvl3pPr>
              <a:buClr>
                <a:srgbClr val="056074"/>
              </a:buClr>
              <a:defRPr sz="1800">
                <a:latin typeface="Montserrat" pitchFamily="2" charset="0"/>
                <a:ea typeface="Open Sans" pitchFamily="2" charset="0"/>
                <a:cs typeface="Open Sans" pitchFamily="2" charset="0"/>
              </a:defRPr>
            </a:lvl3pPr>
            <a:lvl4pPr>
              <a:buClr>
                <a:srgbClr val="056074"/>
              </a:buClr>
              <a:defRPr>
                <a:latin typeface="Montserrat" pitchFamily="2" charset="0"/>
                <a:ea typeface="Open Sans" pitchFamily="2" charset="0"/>
                <a:cs typeface="Open Sans" pitchFamily="2" charset="0"/>
              </a:defRPr>
            </a:lvl4pPr>
            <a:lvl5pPr>
              <a:buClr>
                <a:srgbClr val="056074"/>
              </a:buClr>
              <a:defRPr>
                <a:latin typeface="Montserrat" pitchFamily="2" charset="0"/>
                <a:ea typeface="Open Sans" pitchFamily="2" charset="0"/>
                <a:cs typeface="Open Sans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D8223B-A454-CB85-7D24-7EE1FF723A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8799"/>
            <a:ext cx="5183188" cy="676275"/>
          </a:xfrm>
          <a:prstGeom prst="roundRect">
            <a:avLst/>
          </a:prstGeom>
          <a:solidFill>
            <a:srgbClr val="DBD8C6"/>
          </a:solidFill>
        </p:spPr>
        <p:txBody>
          <a:bodyPr anchor="ctr"/>
          <a:lstStyle>
            <a:lvl1pPr marL="0" indent="0">
              <a:buNone/>
              <a:defRPr sz="2400" b="1">
                <a:solidFill>
                  <a:srgbClr val="056074"/>
                </a:solidFill>
                <a:latin typeface="Montserrat SemiBold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6279B4-EECB-CE11-8F2F-50489161E0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40000"/>
          </a:xfrm>
        </p:spPr>
        <p:txBody>
          <a:bodyPr/>
          <a:lstStyle>
            <a:lvl1pPr>
              <a:buClr>
                <a:srgbClr val="056074"/>
              </a:buClr>
              <a:defRPr sz="2400">
                <a:latin typeface="Montserrat" pitchFamily="2" charset="0"/>
                <a:ea typeface="Open Sans" pitchFamily="2" charset="0"/>
                <a:cs typeface="Open Sans" pitchFamily="2" charset="0"/>
              </a:defRPr>
            </a:lvl1pPr>
            <a:lvl2pPr>
              <a:buClr>
                <a:srgbClr val="056074"/>
              </a:buClr>
              <a:defRPr sz="2000">
                <a:latin typeface="Montserrat" pitchFamily="2" charset="0"/>
                <a:ea typeface="Open Sans" pitchFamily="2" charset="0"/>
                <a:cs typeface="Open Sans" pitchFamily="2" charset="0"/>
              </a:defRPr>
            </a:lvl2pPr>
            <a:lvl3pPr>
              <a:buClr>
                <a:srgbClr val="056074"/>
              </a:buClr>
              <a:defRPr sz="1800">
                <a:latin typeface="Montserrat" pitchFamily="2" charset="0"/>
                <a:ea typeface="Open Sans" pitchFamily="2" charset="0"/>
                <a:cs typeface="Open Sans" pitchFamily="2" charset="0"/>
              </a:defRPr>
            </a:lvl3pPr>
            <a:lvl4pPr>
              <a:buClr>
                <a:srgbClr val="056074"/>
              </a:buClr>
              <a:defRPr>
                <a:latin typeface="Montserrat" pitchFamily="2" charset="0"/>
                <a:ea typeface="Open Sans" pitchFamily="2" charset="0"/>
                <a:cs typeface="Open Sans" pitchFamily="2" charset="0"/>
              </a:defRPr>
            </a:lvl4pPr>
            <a:lvl5pPr>
              <a:buClr>
                <a:srgbClr val="056074"/>
              </a:buClr>
              <a:defRPr>
                <a:latin typeface="Montserrat" pitchFamily="2" charset="0"/>
                <a:ea typeface="Open Sans" pitchFamily="2" charset="0"/>
                <a:cs typeface="Open Sans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B2B751E7-94C4-0685-4F65-985DA2D380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47032" y="6252875"/>
            <a:ext cx="2743200" cy="365125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algn="r"/>
            <a:fld id="{504AFD10-907C-4579-A491-97190A148CE9}" type="slidenum">
              <a:rPr lang="en-CA" smtClean="0"/>
              <a:pPr algn="r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20827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C86D6-2333-BEC2-38C3-AC4CFE762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89497"/>
                </a:solidFill>
                <a:latin typeface="Montserrat SemiBold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lide Number Placeholder 8">
            <a:extLst>
              <a:ext uri="{FF2B5EF4-FFF2-40B4-BE49-F238E27FC236}">
                <a16:creationId xmlns:a16="http://schemas.microsoft.com/office/drawing/2014/main" id="{FA2E92F0-E1F8-7BB0-A7AA-3F51660B8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47032" y="6252875"/>
            <a:ext cx="2743200" cy="365125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algn="r"/>
            <a:fld id="{504AFD10-907C-4579-A491-97190A148CE9}" type="slidenum">
              <a:rPr lang="en-CA" smtClean="0"/>
              <a:pPr algn="r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29868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D48DE7D8-F201-0ED3-24DC-2C38181B03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47032" y="6252875"/>
            <a:ext cx="2743200" cy="365125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algn="r"/>
            <a:fld id="{504AFD10-907C-4579-A491-97190A148CE9}" type="slidenum">
              <a:rPr lang="en-CA" smtClean="0"/>
              <a:pPr algn="r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75487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E13B2-44B2-D939-A669-B3901B431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89497"/>
                </a:solidFill>
                <a:latin typeface="Montserrat SemiBold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8FA5F-F245-4E48-FF24-FA7DC07D4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669975"/>
          </a:xfrm>
        </p:spPr>
        <p:txBody>
          <a:bodyPr/>
          <a:lstStyle>
            <a:lvl1pPr>
              <a:buClr>
                <a:srgbClr val="056074"/>
              </a:buClr>
              <a:defRPr sz="3200">
                <a:latin typeface="Montserrat" pitchFamily="2" charset="0"/>
                <a:ea typeface="Open Sans" pitchFamily="2" charset="0"/>
                <a:cs typeface="Open Sans" pitchFamily="2" charset="0"/>
              </a:defRPr>
            </a:lvl1pPr>
            <a:lvl2pPr>
              <a:buClr>
                <a:srgbClr val="056074"/>
              </a:buClr>
              <a:defRPr sz="2800">
                <a:latin typeface="Montserrat" pitchFamily="2" charset="0"/>
                <a:ea typeface="Open Sans" pitchFamily="2" charset="0"/>
                <a:cs typeface="Open Sans" pitchFamily="2" charset="0"/>
              </a:defRPr>
            </a:lvl2pPr>
            <a:lvl3pPr>
              <a:buClr>
                <a:srgbClr val="056074"/>
              </a:buClr>
              <a:defRPr sz="2400">
                <a:latin typeface="Montserrat" pitchFamily="2" charset="0"/>
                <a:ea typeface="Open Sans" pitchFamily="2" charset="0"/>
                <a:cs typeface="Open Sans" pitchFamily="2" charset="0"/>
              </a:defRPr>
            </a:lvl3pPr>
            <a:lvl4pPr>
              <a:buClr>
                <a:srgbClr val="056074"/>
              </a:buClr>
              <a:defRPr sz="2000">
                <a:latin typeface="Montserrat" pitchFamily="2" charset="0"/>
                <a:ea typeface="Open Sans" pitchFamily="2" charset="0"/>
                <a:cs typeface="Open Sans" pitchFamily="2" charset="0"/>
              </a:defRPr>
            </a:lvl4pPr>
            <a:lvl5pPr>
              <a:buClr>
                <a:srgbClr val="056074"/>
              </a:buClr>
              <a:defRPr sz="2000">
                <a:latin typeface="Montserrat" pitchFamily="2" charset="0"/>
                <a:ea typeface="Open Sans" pitchFamily="2" charset="0"/>
                <a:cs typeface="Open Sans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F08175-2D74-64BD-F84D-EEE45A262C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62908"/>
            <a:ext cx="3932237" cy="3394491"/>
          </a:xfrm>
          <a:prstGeom prst="roundRect">
            <a:avLst>
              <a:gd name="adj" fmla="val 7174"/>
            </a:avLst>
          </a:prstGeom>
          <a:solidFill>
            <a:srgbClr val="DBD8C6"/>
          </a:solidFill>
        </p:spPr>
        <p:txBody>
          <a:bodyPr/>
          <a:lstStyle>
            <a:lvl1pPr marL="0" indent="0">
              <a:buNone/>
              <a:defRPr sz="1600"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9DBF6BAF-399D-6156-F660-885C19C888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47032" y="6252875"/>
            <a:ext cx="2743200" cy="365125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algn="r"/>
            <a:fld id="{504AFD10-907C-4579-A491-97190A148CE9}" type="slidenum">
              <a:rPr lang="en-CA" smtClean="0"/>
              <a:pPr algn="r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51213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sv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B95E50-FE25-163B-F3F3-B68BF10A9F9A}"/>
              </a:ext>
            </a:extLst>
          </p:cNvPr>
          <p:cNvSpPr/>
          <p:nvPr userDrawn="1"/>
        </p:nvSpPr>
        <p:spPr>
          <a:xfrm>
            <a:off x="0" y="6012874"/>
            <a:ext cx="12192000" cy="845126"/>
          </a:xfrm>
          <a:prstGeom prst="rect">
            <a:avLst/>
          </a:prstGeom>
          <a:gradFill flip="none" rotWithShape="1">
            <a:gsLst>
              <a:gs pos="100000">
                <a:srgbClr val="056074"/>
              </a:gs>
              <a:gs pos="50000">
                <a:srgbClr val="0B2629"/>
              </a:gs>
            </a:gsLst>
            <a:lin ang="10800000" scaled="1"/>
            <a:tileRect/>
          </a:gradFill>
          <a:ln>
            <a:solidFill>
              <a:srgbClr val="042433">
                <a:alpha val="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4E8030-D095-B4BD-194F-D7018C309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A40700-3945-509C-414C-E0B43428E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6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EEB6E7D7-3641-F539-3651-7C18AD557799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58616" y="6221125"/>
            <a:ext cx="1133475" cy="428625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47B501AF-52EE-5706-6BC3-AFE7BF5A8C1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607046" y="5664775"/>
            <a:ext cx="1181100" cy="1181100"/>
          </a:xfrm>
          <a:prstGeom prst="rect">
            <a:avLst/>
          </a:prstGeom>
        </p:spPr>
      </p:pic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5FEBDEED-32F7-5158-5093-469BD9A47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47032" y="6252875"/>
            <a:ext cx="2743200" cy="365125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algn="r"/>
            <a:fld id="{504AFD10-907C-4579-A491-97190A148CE9}" type="slidenum">
              <a:rPr lang="en-CA" smtClean="0"/>
              <a:pPr algn="r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74749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89497"/>
          </a:solidFill>
          <a:latin typeface="Montserrat SemiBold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56074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0"/>
          <a:ea typeface="Open Sans" pitchFamily="2" charset="0"/>
          <a:cs typeface="Open Sans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56074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0"/>
          <a:ea typeface="Open Sans" pitchFamily="2" charset="0"/>
          <a:cs typeface="Open Sans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56074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0"/>
          <a:ea typeface="Open Sans" pitchFamily="2" charset="0"/>
          <a:cs typeface="Open Sans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56074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0"/>
          <a:ea typeface="Open Sans" pitchFamily="2" charset="0"/>
          <a:cs typeface="Open Sans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56074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0"/>
          <a:ea typeface="Open Sans" pitchFamily="2" charset="0"/>
          <a:cs typeface="Open Sans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7207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58485-76DF-439F-443D-F7B12DEBA6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BD1E9A-9A03-5A60-87EE-B955EA04D5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6222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4E4CF-4B31-7CB8-EA3F-B14D53E55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7D419-105A-9A0F-FAE1-3CCAB1A9A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DEC2AF-2B49-98D6-7E1D-9B5E9C1B52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/>
            <a:fld id="{504AFD10-907C-4579-A491-97190A148CE9}" type="slidenum">
              <a:rPr lang="en-CA" smtClean="0"/>
              <a:pPr algn="r"/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74035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1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Arial</vt:lpstr>
      <vt:lpstr>Montserrat</vt:lpstr>
      <vt:lpstr>Montserrat SemiBold</vt:lpstr>
      <vt:lpstr>Open Sans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Edrene Jiang</dc:creator>
  <cp:lastModifiedBy>Edrene Jiang</cp:lastModifiedBy>
  <cp:revision>2</cp:revision>
  <dcterms:created xsi:type="dcterms:W3CDTF">2025-07-07T01:19:06Z</dcterms:created>
  <dcterms:modified xsi:type="dcterms:W3CDTF">2026-01-24T01:46:15Z</dcterms:modified>
</cp:coreProperties>
</file>