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92" r:id="rId5"/>
  </p:sldMasterIdLst>
  <p:notesMasterIdLst>
    <p:notesMasterId r:id="rId20"/>
  </p:notesMasterIdLst>
  <p:handoutMasterIdLst>
    <p:handoutMasterId r:id="rId21"/>
  </p:handoutMasterIdLst>
  <p:sldIdLst>
    <p:sldId id="366" r:id="rId6"/>
    <p:sldId id="449" r:id="rId7"/>
    <p:sldId id="431" r:id="rId8"/>
    <p:sldId id="436" r:id="rId9"/>
    <p:sldId id="468" r:id="rId10"/>
    <p:sldId id="457" r:id="rId11"/>
    <p:sldId id="458" r:id="rId12"/>
    <p:sldId id="470" r:id="rId13"/>
    <p:sldId id="443" r:id="rId14"/>
    <p:sldId id="461" r:id="rId15"/>
    <p:sldId id="460" r:id="rId16"/>
    <p:sldId id="459" r:id="rId17"/>
    <p:sldId id="444" r:id="rId18"/>
    <p:sldId id="456" r:id="rId19"/>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guide id="3" orient="horz" pos="3024">
          <p15:clr>
            <a:srgbClr val="A4A3A4"/>
          </p15:clr>
        </p15:guide>
        <p15:guide id="4"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00000"/>
    <a:srgbClr val="990000"/>
    <a:srgbClr val="FFCCCC"/>
    <a:srgbClr val="438086"/>
    <a:srgbClr val="CC3300"/>
    <a:srgbClr val="FF9999"/>
    <a:srgbClr val="CC99FF"/>
    <a:srgbClr val="99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3" autoAdjust="0"/>
    <p:restoredTop sz="94343" autoAdjust="0"/>
  </p:normalViewPr>
  <p:slideViewPr>
    <p:cSldViewPr>
      <p:cViewPr varScale="1">
        <p:scale>
          <a:sx n="156" d="100"/>
          <a:sy n="156" d="100"/>
        </p:scale>
        <p:origin x="312" y="101"/>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3348"/>
    </p:cViewPr>
  </p:sorterViewPr>
  <p:notesViewPr>
    <p:cSldViewPr>
      <p:cViewPr varScale="1">
        <p:scale>
          <a:sx n="87" d="100"/>
          <a:sy n="87" d="100"/>
        </p:scale>
        <p:origin x="-3816" y="-78"/>
      </p:cViewPr>
      <p:guideLst>
        <p:guide orient="horz" pos="2928"/>
        <p:guide pos="2207"/>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t" anchorCtr="0" compatLnSpc="1">
            <a:prstTxWarp prst="textNoShape">
              <a:avLst/>
            </a:prstTxWarp>
          </a:bodyPr>
          <a:lstStyle>
            <a:lvl1pPr>
              <a:defRPr sz="1200" smtClean="0">
                <a:solidFill>
                  <a:schemeClr val="tx1"/>
                </a:solidFill>
                <a:latin typeface="Times New Roman" charset="0"/>
                <a:ea typeface="ＭＳ Ｐゴシック" charset="0"/>
              </a:defRPr>
            </a:lvl1pPr>
          </a:lstStyle>
          <a:p>
            <a:pPr>
              <a:defRPr/>
            </a:pPr>
            <a:endParaRPr lang="en-US" dirty="0"/>
          </a:p>
        </p:txBody>
      </p:sp>
      <p:sp>
        <p:nvSpPr>
          <p:cNvPr id="4099" name="Rectangle 3"/>
          <p:cNvSpPr>
            <a:spLocks noGrp="1" noChangeArrowheads="1"/>
          </p:cNvSpPr>
          <p:nvPr>
            <p:ph type="dt" sz="quarter"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t" anchorCtr="0" compatLnSpc="1">
            <a:prstTxWarp prst="textNoShape">
              <a:avLst/>
            </a:prstTxWarp>
          </a:bodyPr>
          <a:lstStyle>
            <a:lvl1pPr algn="r">
              <a:defRPr sz="1200" smtClean="0">
                <a:solidFill>
                  <a:schemeClr val="tx1"/>
                </a:solidFill>
                <a:latin typeface="Times New Roman" charset="0"/>
                <a:ea typeface="ＭＳ Ｐゴシック" charset="0"/>
              </a:defRPr>
            </a:lvl1pPr>
          </a:lstStyle>
          <a:p>
            <a:pPr>
              <a:defRPr/>
            </a:pPr>
            <a:endParaRPr lang="en-US" dirty="0"/>
          </a:p>
        </p:txBody>
      </p:sp>
      <p:sp>
        <p:nvSpPr>
          <p:cNvPr id="4100" name="Rectangle 4"/>
          <p:cNvSpPr>
            <a:spLocks noGrp="1" noChangeArrowheads="1"/>
          </p:cNvSpPr>
          <p:nvPr>
            <p:ph type="ftr" sz="quarter" idx="2"/>
          </p:nvPr>
        </p:nvSpPr>
        <p:spPr bwMode="auto">
          <a:xfrm>
            <a:off x="1"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b" anchorCtr="0" compatLnSpc="1">
            <a:prstTxWarp prst="textNoShape">
              <a:avLst/>
            </a:prstTxWarp>
          </a:bodyPr>
          <a:lstStyle>
            <a:lvl1pPr>
              <a:defRPr sz="1200" smtClean="0">
                <a:solidFill>
                  <a:schemeClr val="tx1"/>
                </a:solidFill>
                <a:latin typeface="Times New Roman" charset="0"/>
                <a:ea typeface="ＭＳ Ｐゴシック" charset="0"/>
              </a:defRPr>
            </a:lvl1pPr>
          </a:lstStyle>
          <a:p>
            <a:pPr>
              <a:defRPr/>
            </a:pPr>
            <a:endParaRPr lang="en-US" dirty="0"/>
          </a:p>
        </p:txBody>
      </p:sp>
      <p:sp>
        <p:nvSpPr>
          <p:cNvPr id="4101" name="Rectangle 5"/>
          <p:cNvSpPr>
            <a:spLocks noGrp="1" noChangeArrowheads="1"/>
          </p:cNvSpPr>
          <p:nvPr>
            <p:ph type="sldNum" sz="quarter" idx="3"/>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b" anchorCtr="0" compatLnSpc="1">
            <a:prstTxWarp prst="textNoShape">
              <a:avLst/>
            </a:prstTxWarp>
          </a:bodyPr>
          <a:lstStyle>
            <a:lvl1pPr algn="r">
              <a:defRPr sz="1200">
                <a:solidFill>
                  <a:schemeClr val="tx1"/>
                </a:solidFill>
              </a:defRPr>
            </a:lvl1pPr>
          </a:lstStyle>
          <a:p>
            <a:fld id="{70D4E73E-33B8-4D32-84C8-907D9B8D0BD8}" type="slidenum">
              <a:rPr lang="en-US"/>
              <a:pPr/>
              <a:t>‹#›</a:t>
            </a:fld>
            <a:endParaRPr lang="en-US" dirty="0"/>
          </a:p>
        </p:txBody>
      </p:sp>
    </p:spTree>
    <p:extLst>
      <p:ext uri="{BB962C8B-B14F-4D97-AF65-F5344CB8AC3E}">
        <p14:creationId xmlns:p14="http://schemas.microsoft.com/office/powerpoint/2010/main" val="1096453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t" anchorCtr="0" compatLnSpc="1">
            <a:prstTxWarp prst="textNoShape">
              <a:avLst/>
            </a:prstTxWarp>
          </a:bodyPr>
          <a:lstStyle>
            <a:lvl1pPr>
              <a:defRPr sz="1200" smtClean="0">
                <a:solidFill>
                  <a:schemeClr val="tx1"/>
                </a:solidFill>
                <a:latin typeface="Times New Roman" charset="0"/>
                <a:ea typeface="ＭＳ Ｐゴシック" charset="0"/>
              </a:defRPr>
            </a:lvl1pPr>
          </a:lstStyle>
          <a:p>
            <a:pPr>
              <a:defRPr/>
            </a:pPr>
            <a:endParaRPr lang="en-US" dirty="0"/>
          </a:p>
        </p:txBody>
      </p:sp>
      <p:sp>
        <p:nvSpPr>
          <p:cNvPr id="2051"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t" anchorCtr="0" compatLnSpc="1">
            <a:prstTxWarp prst="textNoShape">
              <a:avLst/>
            </a:prstTxWarp>
          </a:bodyPr>
          <a:lstStyle>
            <a:lvl1pPr algn="r">
              <a:defRPr sz="1200" smtClean="0">
                <a:solidFill>
                  <a:schemeClr val="tx1"/>
                </a:solidFill>
                <a:latin typeface="Times New Roman" charset="0"/>
                <a:ea typeface="ＭＳ Ｐゴシック"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460375" y="720725"/>
            <a:ext cx="6394450" cy="359727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75361"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b" anchorCtr="0" compatLnSpc="1">
            <a:prstTxWarp prst="textNoShape">
              <a:avLst/>
            </a:prstTxWarp>
          </a:bodyPr>
          <a:lstStyle>
            <a:lvl1pPr>
              <a:defRPr sz="1200" smtClean="0">
                <a:solidFill>
                  <a:schemeClr val="tx1"/>
                </a:solidFill>
                <a:latin typeface="Times New Roman" charset="0"/>
                <a:ea typeface="ＭＳ Ｐゴシック" charset="0"/>
              </a:defRPr>
            </a:lvl1pPr>
          </a:lstStyle>
          <a:p>
            <a:pPr>
              <a:defRPr/>
            </a:pPr>
            <a:endParaRPr lang="en-US" dirty="0"/>
          </a:p>
        </p:txBody>
      </p:sp>
      <p:sp>
        <p:nvSpPr>
          <p:cNvPr id="2055"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560" tIns="48280" rIns="96560" bIns="48280" numCol="1" anchor="b" anchorCtr="0" compatLnSpc="1">
            <a:prstTxWarp prst="textNoShape">
              <a:avLst/>
            </a:prstTxWarp>
          </a:bodyPr>
          <a:lstStyle>
            <a:lvl1pPr algn="r">
              <a:defRPr sz="1200">
                <a:solidFill>
                  <a:schemeClr val="tx1"/>
                </a:solidFill>
              </a:defRPr>
            </a:lvl1pPr>
          </a:lstStyle>
          <a:p>
            <a:fld id="{5C08BB0C-E2BE-4B2C-8166-1FE73155BEEA}" type="slidenum">
              <a:rPr lang="en-US"/>
              <a:pPr/>
              <a:t>‹#›</a:t>
            </a:fld>
            <a:endParaRPr lang="en-US" dirty="0"/>
          </a:p>
        </p:txBody>
      </p:sp>
    </p:spTree>
    <p:extLst>
      <p:ext uri="{BB962C8B-B14F-4D97-AF65-F5344CB8AC3E}">
        <p14:creationId xmlns:p14="http://schemas.microsoft.com/office/powerpoint/2010/main" val="4003738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166"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333"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498"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664"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5829" algn="l" defTabSz="457166" rtl="0" eaLnBrk="1" latinLnBrk="0" hangingPunct="1">
      <a:defRPr sz="1200" kern="1200">
        <a:solidFill>
          <a:schemeClr val="tx1"/>
        </a:solidFill>
        <a:latin typeface="+mn-lt"/>
        <a:ea typeface="+mn-ea"/>
        <a:cs typeface="+mn-cs"/>
      </a:defRPr>
    </a:lvl6pPr>
    <a:lvl7pPr marL="2742995" algn="l" defTabSz="457166" rtl="0" eaLnBrk="1" latinLnBrk="0" hangingPunct="1">
      <a:defRPr sz="1200" kern="1200">
        <a:solidFill>
          <a:schemeClr val="tx1"/>
        </a:solidFill>
        <a:latin typeface="+mn-lt"/>
        <a:ea typeface="+mn-ea"/>
        <a:cs typeface="+mn-cs"/>
      </a:defRPr>
    </a:lvl7pPr>
    <a:lvl8pPr marL="3200160" algn="l" defTabSz="457166" rtl="0" eaLnBrk="1" latinLnBrk="0" hangingPunct="1">
      <a:defRPr sz="1200" kern="1200">
        <a:solidFill>
          <a:schemeClr val="tx1"/>
        </a:solidFill>
        <a:latin typeface="+mn-lt"/>
        <a:ea typeface="+mn-ea"/>
        <a:cs typeface="+mn-cs"/>
      </a:defRPr>
    </a:lvl8pPr>
    <a:lvl9pPr marL="3657326" algn="l" defTabSz="457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2</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11</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12</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13</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14</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3</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4</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Template</a:t>
            </a:r>
          </a:p>
        </p:txBody>
      </p:sp>
      <p:sp>
        <p:nvSpPr>
          <p:cNvPr id="4" name="Slide Number Placeholder 3"/>
          <p:cNvSpPr>
            <a:spLocks noGrp="1"/>
          </p:cNvSpPr>
          <p:nvPr>
            <p:ph type="sldNum" sz="quarter" idx="5"/>
          </p:nvPr>
        </p:nvSpPr>
        <p:spPr/>
        <p:txBody>
          <a:bodyPr/>
          <a:lstStyle/>
          <a:p>
            <a:fld id="{E26C2670-3342-473C-969D-FDFF399F2050}" type="slidenum">
              <a:rPr lang="en-US" smtClean="0"/>
              <a:t>5</a:t>
            </a:fld>
            <a:endParaRPr lang="en-US"/>
          </a:p>
        </p:txBody>
      </p:sp>
    </p:spTree>
    <p:extLst>
      <p:ext uri="{BB962C8B-B14F-4D97-AF65-F5344CB8AC3E}">
        <p14:creationId xmlns:p14="http://schemas.microsoft.com/office/powerpoint/2010/main" val="170468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6</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7</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23D6-4946-3FF7-C0D1-212E31B8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BF8A1-4157-E40C-3C19-BEA40B04BCF5}"/>
              </a:ext>
            </a:extLst>
          </p:cNvPr>
          <p:cNvSpPr>
            <a:spLocks noGrp="1" noRot="1" noChangeAspect="1"/>
          </p:cNvSpPr>
          <p:nvPr>
            <p:ph type="sldImg"/>
          </p:nvPr>
        </p:nvSpPr>
        <p:spPr>
          <a:xfrm>
            <a:off x="460375" y="720725"/>
            <a:ext cx="6394450" cy="3597275"/>
          </a:xfrm>
        </p:spPr>
      </p:sp>
      <p:sp>
        <p:nvSpPr>
          <p:cNvPr id="3" name="Notes Placeholder 2">
            <a:extLst>
              <a:ext uri="{FF2B5EF4-FFF2-40B4-BE49-F238E27FC236}">
                <a16:creationId xmlns:a16="http://schemas.microsoft.com/office/drawing/2014/main" id="{0A51D461-6D81-F712-17C9-FE751A19D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216BC-C0C3-9CE0-86D0-66EEC042417B}"/>
              </a:ext>
            </a:extLst>
          </p:cNvPr>
          <p:cNvSpPr>
            <a:spLocks noGrp="1"/>
          </p:cNvSpPr>
          <p:nvPr>
            <p:ph type="sldNum" sz="quarter" idx="10"/>
          </p:nvPr>
        </p:nvSpPr>
        <p:spPr/>
        <p:txBody>
          <a:bodyPr/>
          <a:lstStyle/>
          <a:p>
            <a:fld id="{5C08BB0C-E2BE-4B2C-8166-1FE73155BEEA}" type="slidenum">
              <a:rPr lang="en-US" smtClean="0"/>
              <a:pPr/>
              <a:t>8</a:t>
            </a:fld>
            <a:endParaRPr lang="en-US" dirty="0"/>
          </a:p>
        </p:txBody>
      </p:sp>
    </p:spTree>
    <p:extLst>
      <p:ext uri="{BB962C8B-B14F-4D97-AF65-F5344CB8AC3E}">
        <p14:creationId xmlns:p14="http://schemas.microsoft.com/office/powerpoint/2010/main" val="427483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9</a:t>
            </a:fld>
            <a:endParaRPr lang="en-US" dirty="0"/>
          </a:p>
        </p:txBody>
      </p:sp>
    </p:spTree>
    <p:extLst>
      <p:ext uri="{BB962C8B-B14F-4D97-AF65-F5344CB8AC3E}">
        <p14:creationId xmlns:p14="http://schemas.microsoft.com/office/powerpoint/2010/main" val="238136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4450" cy="359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BB0C-E2BE-4B2C-8166-1FE73155BEEA}" type="slidenum">
              <a:rPr lang="en-US" smtClean="0"/>
              <a:pPr/>
              <a:t>10</a:t>
            </a:fld>
            <a:endParaRPr lang="en-US" dirty="0"/>
          </a:p>
        </p:txBody>
      </p:sp>
    </p:spTree>
    <p:extLst>
      <p:ext uri="{BB962C8B-B14F-4D97-AF65-F5344CB8AC3E}">
        <p14:creationId xmlns:p14="http://schemas.microsoft.com/office/powerpoint/2010/main" val="38441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B001-79F4-4DD3-AB17-2089D94231E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75C5DC1F-A844-443D-B366-3A9932C43BE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F10F54A-EFB6-475F-A836-AC5381F1F8A5}"/>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78C5E0-BEB9-4E3E-9265-12758320DC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7E88F72-73FF-455D-BF87-B743155EA85C}"/>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5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6A6A-D011-4AAD-9D5F-E5398CE459D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149924C-F4B4-4253-86BA-F7B5AB3A0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C3DAB6-5B6D-42D6-A852-9A5A2A5EAFA7}"/>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D613691-C852-479C-A92E-96E55CA3E3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8063D9-C223-44E9-BA66-2EEC6E3162E6}"/>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70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32108-7D34-421F-93D6-02E19EFFDEF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A6EB42A-C5EA-41E8-B14B-04BA0F1BF83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092DF3-6D02-4126-A2F5-696F0383467B}"/>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296CDB-7BEF-4446-B8B7-EC9E5645FE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11316F4-37EF-4034-B575-2DBE3BD14CA2}"/>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8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E3D5-CD8F-4EFF-8B85-62A5A2135AB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BD8DAFF-7505-408F-AAB5-A5BC2719B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2E9C9C-AB03-4CD6-893D-ADDBF188C86E}"/>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7D34C3-682B-4082-BE92-6A58029562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D268BA-A004-43D1-88BE-9C9378BF558D}"/>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6E10-BD5F-41CE-ACFE-873C4B07DC0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64CC220-D193-4A6C-94EE-D6DEA4411E1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0C642-1C9D-44C9-9FF0-DF7EA2D886A3}"/>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B12EA82-390D-4A5B-92F4-D704343435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068E35B-B8D7-424E-9AA7-1DB46B7E4605}"/>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84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668D-D917-4EE1-975F-ABFFA875322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D05018-E32E-4B36-8BA5-79654FFD08B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B7FD623-F5B5-4DD0-9194-13EB3DB08FD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402FCBD-0AB2-4B83-9A31-8C794F526EEA}"/>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D33223-A96F-4D90-A4D1-C4187ED63FC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94B43AF-9FCD-439A-A8E5-85DE20ADB030}"/>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33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BFF3-E11B-4ABF-AB85-D570E21E455A}"/>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FF18CA6-BB65-453C-9BDC-2743B1F161C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47EC2-1151-416F-9A76-9D0172E6D38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BCCC962-A115-46C0-A50F-46F6CFD018E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F6CFE74-9C22-42DD-B735-9E096FB0F67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ED82322-1328-49BF-AD4B-1105383747C4}"/>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CF40445-7041-4E1D-B200-55EC8DC4EDE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118A4CD-F817-4748-A71B-F53AE92612DF}"/>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2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39CA-576F-4CC4-9A00-D1890E534A5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D742C7-7EA1-4BCE-A912-46AEFA4DCC48}"/>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6653E87-8496-47C3-BE97-9F56853F2AA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05FEFC0-D7A4-4BA1-AEB3-A132E6E14DCD}"/>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7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230A3-ABA0-481C-A68A-9C7EE02ABA3C}"/>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207C008-C607-4B11-BD28-5D9D67485BF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8685D1A-24D0-4CC3-8BF5-10AC0C0D98E1}"/>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6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25FD-5E75-40B8-9218-84E9BF81531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A46AAB9-BA21-4657-B920-87B1A94D530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ED240FC-47AF-4FDF-997C-D18475DC48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DE199B-D77A-4E25-90C7-AFBB7C38FAEE}"/>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BE814C1-754A-4035-9393-F1A816267B1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23278A-6F64-43CF-AD2F-DA5854924565}"/>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9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A35C-4077-457E-8D14-346A8C98F18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4E4A3BD-F6AD-4A57-8CF5-E519FD8077A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C3BF929A-73AB-48C3-A090-7F450284026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C3974C-EBB6-435D-BA7A-B9100DFB1D3B}"/>
              </a:ext>
            </a:extLst>
          </p:cNvPr>
          <p:cNvSpPr>
            <a:spLocks noGrp="1"/>
          </p:cNvSpPr>
          <p:nvPr>
            <p:ph type="dt" sz="half" idx="10"/>
          </p:nvPr>
        </p:nvSpPr>
        <p:spPr/>
        <p:txBody>
          <a:bodyPr/>
          <a:lstStyle/>
          <a:p>
            <a:fld id="{7F59DDCC-9F05-48CF-8334-EF9A1013E11A}" type="datetimeFigureOut">
              <a:rPr lang="en-US" smtClean="0">
                <a:solidFill>
                  <a:prstClr val="black">
                    <a:tint val="75000"/>
                  </a:prstClr>
                </a:solidFill>
              </a:rPr>
              <a:pPr/>
              <a:t>4/13/2026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8E99525-5986-4F2A-AE9C-41157E6C6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A7355F-69AB-4591-9029-8AD0A55F5E31}"/>
              </a:ext>
            </a:extLst>
          </p:cNvPr>
          <p:cNvSpPr>
            <a:spLocks noGrp="1"/>
          </p:cNvSpPr>
          <p:nvPr>
            <p:ph type="sldNum" sz="quarter" idx="12"/>
          </p:nvPr>
        </p:nvSpPr>
        <p:spPr/>
        <p:txBody>
          <a:bodyPr/>
          <a:lstStyle/>
          <a:p>
            <a:fld id="{37F4D234-6FAB-4677-9EFD-1F3DCF4B8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81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1AB11-EED4-4696-A1FD-B10ABCDD4C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F7CC9DA-ADBE-4570-B99A-3F54EE01F1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9FD1AD-4E11-4446-8358-520BDBB1266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7F59DDCC-9F05-48CF-8334-EF9A1013E11A}" type="datetimeFigureOut">
              <a:rPr lang="en-US" smtClean="0">
                <a:solidFill>
                  <a:prstClr val="black">
                    <a:tint val="75000"/>
                  </a:prstClr>
                </a:solidFill>
                <a:latin typeface="Calibri"/>
                <a:ea typeface="+mn-ea"/>
              </a:rPr>
              <a:pPr fontAlgn="auto">
                <a:spcBef>
                  <a:spcPts val="0"/>
                </a:spcBef>
                <a:spcAft>
                  <a:spcPts val="0"/>
                </a:spcAft>
              </a:pPr>
              <a:t>4/13/2026</a:t>
            </a:fld>
            <a:endParaRPr lang="en-US">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id="{144E7365-57E0-4F5C-89A4-00616585967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id="{1331F62F-FE6E-4F77-B315-9960268E3F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7F4D234-6FAB-4677-9EFD-1F3DCF4B86D6}"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488319298"/>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https://voicethread.com/myvoice/threadbox/88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mailto:jude.villareal@uhn.c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vents.myconferencesuite.com/TransplantEducationResearchDay202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voicethread.com/login/join/org/24965806/unpromoted/bcbe0611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lickr.com/photos/fabricedenola/5169583109/"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voicethread.com/howto/creating-a-new-voicethread-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voicethread.com/howto/how-to-com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mailto:jude.villareal@uhn.c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560" y="1833089"/>
            <a:ext cx="7578879" cy="1477321"/>
          </a:xfrm>
          <a:prstGeom prst="rect">
            <a:avLst/>
          </a:prstGeom>
          <a:solidFill>
            <a:schemeClr val="accent4">
              <a:lumMod val="20000"/>
              <a:lumOff val="80000"/>
            </a:schemeClr>
          </a:solidFill>
        </p:spPr>
        <p:txBody>
          <a:bodyPr wrap="square" lIns="91434" tIns="45717" rIns="91434" bIns="45717" rtlCol="0" anchor="t">
            <a:spAutoFit/>
          </a:bodyPr>
          <a:lstStyle/>
          <a:p>
            <a:pPr algn="ctr"/>
            <a:r>
              <a:rPr lang="en-US" sz="3600" b="1" dirty="0">
                <a:latin typeface="Noto sans"/>
              </a:rPr>
              <a:t>Submitting an e-Poster to </a:t>
            </a:r>
            <a:endParaRPr lang="en-US" sz="3600" b="1" dirty="0">
              <a:solidFill>
                <a:schemeClr val="tx1"/>
              </a:solidFill>
              <a:latin typeface="Noto sans"/>
            </a:endParaRPr>
          </a:p>
          <a:p>
            <a:pPr algn="ctr"/>
            <a:r>
              <a:rPr lang="en-US" sz="3600" b="1" dirty="0">
                <a:solidFill>
                  <a:schemeClr val="tx1"/>
                </a:solidFill>
                <a:latin typeface="Noto sans"/>
              </a:rPr>
              <a:t>202</a:t>
            </a:r>
            <a:r>
              <a:rPr lang="en-US" sz="3600" b="1" dirty="0">
                <a:latin typeface="Noto sans"/>
              </a:rPr>
              <a:t>6 ATC</a:t>
            </a:r>
            <a:r>
              <a:rPr lang="en-US" sz="3600" b="1" dirty="0">
                <a:solidFill>
                  <a:schemeClr val="tx1"/>
                </a:solidFill>
                <a:latin typeface="Noto sans"/>
              </a:rPr>
              <a:t> Research Day </a:t>
            </a:r>
          </a:p>
          <a:p>
            <a:pPr algn="ctr"/>
            <a:r>
              <a:rPr lang="en-US" b="1" dirty="0">
                <a:solidFill>
                  <a:schemeClr val="tx1"/>
                </a:solidFill>
                <a:latin typeface="Noto sans"/>
              </a:rPr>
              <a:t>Step-by-Step Instructions</a:t>
            </a:r>
            <a:endParaRPr lang="en-US" b="1" dirty="0">
              <a:solidFill>
                <a:schemeClr val="tx1"/>
              </a:solidFill>
              <a:latin typeface="Noto sans"/>
              <a:cs typeface="Calibri" pitchFamily="34" charset="0"/>
            </a:endParaRPr>
          </a:p>
        </p:txBody>
      </p:sp>
      <p:pic>
        <p:nvPicPr>
          <p:cNvPr id="5" name="Picture 4">
            <a:extLst>
              <a:ext uri="{FF2B5EF4-FFF2-40B4-BE49-F238E27FC236}">
                <a16:creationId xmlns:a16="http://schemas.microsoft.com/office/drawing/2014/main" id="{177486AA-DA9C-55DB-0257-92D65F5D39C0}"/>
              </a:ext>
            </a:extLst>
          </p:cNvPr>
          <p:cNvPicPr>
            <a:picLocks noChangeAspect="1"/>
          </p:cNvPicPr>
          <p:nvPr/>
        </p:nvPicPr>
        <p:blipFill>
          <a:blip r:embed="rId2"/>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82177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F97D2F-EB3A-C22C-A4AB-58F037694B06}"/>
              </a:ext>
            </a:extLst>
          </p:cNvPr>
          <p:cNvPicPr>
            <a:picLocks noChangeAspect="1"/>
          </p:cNvPicPr>
          <p:nvPr/>
        </p:nvPicPr>
        <p:blipFill>
          <a:blip r:embed="rId3"/>
          <a:stretch>
            <a:fillRect/>
          </a:stretch>
        </p:blipFill>
        <p:spPr>
          <a:xfrm>
            <a:off x="342898" y="1248371"/>
            <a:ext cx="4133849" cy="2182770"/>
          </a:xfrm>
          <a:prstGeom prst="rect">
            <a:avLst/>
          </a:prstGeom>
        </p:spPr>
      </p:pic>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400" b="1" dirty="0">
                <a:solidFill>
                  <a:schemeClr val="accent1">
                    <a:lumMod val="50000"/>
                  </a:schemeClr>
                </a:solidFill>
                <a:latin typeface="Noto sans"/>
              </a:rPr>
              <a:t>Sharing Your Slides with the Poster Judge </a:t>
            </a:r>
            <a:r>
              <a:rPr lang="en-US" sz="1200" b="1" dirty="0">
                <a:solidFill>
                  <a:schemeClr val="accent1">
                    <a:lumMod val="50000"/>
                  </a:schemeClr>
                </a:solidFill>
                <a:latin typeface="Noto sans"/>
              </a:rPr>
              <a:t>(continued) </a:t>
            </a:r>
            <a:endParaRPr lang="en-US" sz="1200" dirty="0">
              <a:solidFill>
                <a:schemeClr val="accent1">
                  <a:lumMod val="50000"/>
                </a:schemeClr>
              </a:solidFill>
            </a:endParaRPr>
          </a:p>
          <a:p>
            <a:pPr fontAlgn="auto">
              <a:spcAft>
                <a:spcPts val="0"/>
              </a:spcAft>
            </a:pPr>
            <a:r>
              <a:rPr lang="en-US" sz="2400" b="1" dirty="0">
                <a:solidFill>
                  <a:schemeClr val="accent1">
                    <a:lumMod val="50000"/>
                  </a:schemeClr>
                </a:solidFill>
                <a:latin typeface="Noto sans"/>
              </a:rPr>
              <a:t>          </a:t>
            </a:r>
          </a:p>
        </p:txBody>
      </p:sp>
      <p:sp>
        <p:nvSpPr>
          <p:cNvPr id="2" name="TextBox 1"/>
          <p:cNvSpPr txBox="1"/>
          <p:nvPr/>
        </p:nvSpPr>
        <p:spPr>
          <a:xfrm>
            <a:off x="4876800" y="1169625"/>
            <a:ext cx="4038600" cy="892552"/>
          </a:xfrm>
          <a:prstGeom prst="rect">
            <a:avLst/>
          </a:prstGeom>
          <a:solidFill>
            <a:schemeClr val="bg1"/>
          </a:solidFill>
        </p:spPr>
        <p:txBody>
          <a:bodyPr wrap="square" rtlCol="0">
            <a:spAutoFit/>
          </a:bodyPr>
          <a:lstStyle/>
          <a:p>
            <a:endParaRPr lang="en-US" sz="700" dirty="0">
              <a:solidFill>
                <a:srgbClr val="C00000"/>
              </a:solidFill>
            </a:endParaRPr>
          </a:p>
          <a:p>
            <a:r>
              <a:rPr lang="en-US" sz="1500" dirty="0">
                <a:solidFill>
                  <a:srgbClr val="C00000"/>
                </a:solidFill>
              </a:rPr>
              <a:t>Step 3:  Ensure Jude is given </a:t>
            </a:r>
            <a:r>
              <a:rPr lang="en-US" sz="1500" dirty="0">
                <a:solidFill>
                  <a:srgbClr val="FF9900"/>
                </a:solidFill>
              </a:rPr>
              <a:t>Edit</a:t>
            </a:r>
            <a:r>
              <a:rPr lang="en-US" sz="1500" dirty="0">
                <a:solidFill>
                  <a:srgbClr val="C00000"/>
                </a:solidFill>
              </a:rPr>
              <a:t> permissions and Ensure </a:t>
            </a:r>
            <a:r>
              <a:rPr lang="en-US" sz="1500" dirty="0">
                <a:solidFill>
                  <a:srgbClr val="0070C0"/>
                </a:solidFill>
              </a:rPr>
              <a:t>“Notify by email when first shared”</a:t>
            </a:r>
            <a:r>
              <a:rPr lang="en-US" sz="1500" dirty="0">
                <a:solidFill>
                  <a:srgbClr val="C00000"/>
                </a:solidFill>
              </a:rPr>
              <a:t> is checked and click </a:t>
            </a:r>
            <a:r>
              <a:rPr lang="en-US" sz="1500" dirty="0">
                <a:solidFill>
                  <a:srgbClr val="00B050"/>
                </a:solidFill>
              </a:rPr>
              <a:t>Save</a:t>
            </a:r>
            <a:r>
              <a:rPr lang="en-US" sz="1500" dirty="0">
                <a:solidFill>
                  <a:srgbClr val="C00000"/>
                </a:solidFill>
              </a:rPr>
              <a:t> when ready to share.</a:t>
            </a:r>
          </a:p>
        </p:txBody>
      </p:sp>
      <p:cxnSp>
        <p:nvCxnSpPr>
          <p:cNvPr id="21" name="Straight Arrow Connector 20"/>
          <p:cNvCxnSpPr>
            <a:cxnSpLocks/>
          </p:cNvCxnSpPr>
          <p:nvPr/>
        </p:nvCxnSpPr>
        <p:spPr>
          <a:xfrm flipH="1">
            <a:off x="2743200" y="1463197"/>
            <a:ext cx="2133600" cy="126095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B183A19-642A-2193-8587-8053F83BE900}"/>
              </a:ext>
            </a:extLst>
          </p:cNvPr>
          <p:cNvPicPr>
            <a:picLocks noChangeAspect="1"/>
          </p:cNvPicPr>
          <p:nvPr/>
        </p:nvPicPr>
        <p:blipFill>
          <a:blip r:embed="rId4"/>
          <a:stretch>
            <a:fillRect/>
          </a:stretch>
        </p:blipFill>
        <p:spPr>
          <a:xfrm>
            <a:off x="6291594" y="4353481"/>
            <a:ext cx="2819400" cy="790019"/>
          </a:xfrm>
          <a:prstGeom prst="rect">
            <a:avLst/>
          </a:prstGeom>
        </p:spPr>
      </p:pic>
      <p:cxnSp>
        <p:nvCxnSpPr>
          <p:cNvPr id="11" name="Straight Arrow Connector 10">
            <a:extLst>
              <a:ext uri="{FF2B5EF4-FFF2-40B4-BE49-F238E27FC236}">
                <a16:creationId xmlns:a16="http://schemas.microsoft.com/office/drawing/2014/main" id="{A3107A9D-2B6E-2006-AE82-1C4219B80E4B}"/>
              </a:ext>
            </a:extLst>
          </p:cNvPr>
          <p:cNvCxnSpPr>
            <a:cxnSpLocks/>
          </p:cNvCxnSpPr>
          <p:nvPr/>
        </p:nvCxnSpPr>
        <p:spPr>
          <a:xfrm flipH="1">
            <a:off x="3581400" y="1733550"/>
            <a:ext cx="1295400" cy="12192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5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B53CB-3DD5-F1C0-8A21-FF9C1A3F78F3}"/>
              </a:ext>
            </a:extLst>
          </p:cNvPr>
          <p:cNvPicPr>
            <a:picLocks noChangeAspect="1"/>
          </p:cNvPicPr>
          <p:nvPr/>
        </p:nvPicPr>
        <p:blipFill>
          <a:blip r:embed="rId3"/>
          <a:stretch>
            <a:fillRect/>
          </a:stretch>
        </p:blipFill>
        <p:spPr>
          <a:xfrm>
            <a:off x="133944" y="1214058"/>
            <a:ext cx="3600449" cy="972507"/>
          </a:xfrm>
          <a:prstGeom prst="rect">
            <a:avLst/>
          </a:prstGeom>
        </p:spPr>
      </p:pic>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b="1" dirty="0">
                <a:solidFill>
                  <a:schemeClr val="accent1">
                    <a:lumMod val="50000"/>
                  </a:schemeClr>
                </a:solidFill>
                <a:latin typeface="Noto sans"/>
              </a:rPr>
              <a:t>Submitting Your Slides to ATC Research Day</a:t>
            </a:r>
          </a:p>
          <a:p>
            <a:pPr fontAlgn="auto">
              <a:spcAft>
                <a:spcPts val="0"/>
              </a:spcAft>
            </a:pPr>
            <a:r>
              <a:rPr lang="en-US" sz="2400" b="1" dirty="0">
                <a:solidFill>
                  <a:schemeClr val="accent1">
                    <a:lumMod val="50000"/>
                  </a:schemeClr>
                </a:solidFill>
                <a:latin typeface="Noto sans"/>
              </a:rPr>
              <a:t>          </a:t>
            </a:r>
          </a:p>
        </p:txBody>
      </p:sp>
      <p:sp>
        <p:nvSpPr>
          <p:cNvPr id="2" name="TextBox 1"/>
          <p:cNvSpPr txBox="1"/>
          <p:nvPr/>
        </p:nvSpPr>
        <p:spPr>
          <a:xfrm>
            <a:off x="4038600" y="1123950"/>
            <a:ext cx="4971456" cy="3031599"/>
          </a:xfrm>
          <a:prstGeom prst="rect">
            <a:avLst/>
          </a:prstGeom>
          <a:solidFill>
            <a:schemeClr val="bg1"/>
          </a:solidFill>
        </p:spPr>
        <p:txBody>
          <a:bodyPr wrap="square" rtlCol="0">
            <a:spAutoFit/>
          </a:bodyPr>
          <a:lstStyle/>
          <a:p>
            <a:r>
              <a:rPr lang="en-CA" sz="1500" dirty="0">
                <a:solidFill>
                  <a:srgbClr val="C00000"/>
                </a:solidFill>
                <a:ea typeface="Lato" panose="020F0502020204030203" pitchFamily="34" charset="0"/>
                <a:cs typeface="Times New Roman" panose="02020603050405020304" pitchFamily="18" charset="0"/>
              </a:rPr>
              <a:t>Step 1: Click on the link below while signed into your account:</a:t>
            </a:r>
          </a:p>
          <a:p>
            <a:r>
              <a:rPr lang="en-CA" sz="1400" b="1" u="sng" dirty="0">
                <a:solidFill>
                  <a:srgbClr val="C00000"/>
                </a:solidFill>
                <a:cs typeface="Times New Roman" panose="02020603050405020304" pitchFamily="18" charset="0"/>
                <a:hlinkClick r:id="rId4"/>
              </a:rPr>
              <a:t>https://voicethread.com/myvoice/threadbox/8827/</a:t>
            </a:r>
            <a:endParaRPr lang="en-CA" sz="1400" b="1" u="sng" dirty="0">
              <a:solidFill>
                <a:srgbClr val="C00000"/>
              </a:solidFill>
              <a:cs typeface="Times New Roman" panose="02020603050405020304" pitchFamily="18" charset="0"/>
            </a:endParaRPr>
          </a:p>
          <a:p>
            <a:r>
              <a:rPr lang="en-CA" sz="1050" dirty="0">
                <a:solidFill>
                  <a:srgbClr val="C00000"/>
                </a:solidFill>
                <a:ea typeface="Lato Light" panose="020F0502020204030203" pitchFamily="34" charset="0"/>
                <a:cs typeface="Times New Roman" panose="02020603050405020304" pitchFamily="18" charset="0"/>
              </a:rPr>
              <a:t> </a:t>
            </a:r>
          </a:p>
          <a:p>
            <a:r>
              <a:rPr lang="en-CA" sz="1500" dirty="0">
                <a:solidFill>
                  <a:srgbClr val="C00000"/>
                </a:solidFill>
                <a:ea typeface="Lato Light" panose="020F0502020204030203" pitchFamily="34" charset="0"/>
                <a:cs typeface="Times New Roman" panose="02020603050405020304" pitchFamily="18" charset="0"/>
              </a:rPr>
              <a:t>Step 2: Click + Add to </a:t>
            </a:r>
            <a:r>
              <a:rPr lang="en-CA" sz="1500" dirty="0" err="1">
                <a:solidFill>
                  <a:srgbClr val="C00000"/>
                </a:solidFill>
                <a:ea typeface="Lato Light" panose="020F0502020204030203" pitchFamily="34" charset="0"/>
                <a:cs typeface="Times New Roman" panose="02020603050405020304" pitchFamily="18" charset="0"/>
              </a:rPr>
              <a:t>Threadbox</a:t>
            </a:r>
            <a:endParaRPr lang="en-CA" sz="1500" dirty="0">
              <a:solidFill>
                <a:srgbClr val="C00000"/>
              </a:solidFill>
              <a:ea typeface="Lato Light" panose="020F0502020204030203" pitchFamily="34" charset="0"/>
              <a:cs typeface="Times New Roman" panose="02020603050405020304" pitchFamily="18" charset="0"/>
            </a:endParaRPr>
          </a:p>
          <a:p>
            <a:endParaRPr lang="en-CA" sz="1050" dirty="0">
              <a:solidFill>
                <a:srgbClr val="C00000"/>
              </a:solidFill>
              <a:ea typeface="Lato Light" panose="020F0502020204030203" pitchFamily="34" charset="0"/>
              <a:cs typeface="Times New Roman" panose="02020603050405020304" pitchFamily="18" charset="0"/>
            </a:endParaRPr>
          </a:p>
          <a:p>
            <a:r>
              <a:rPr lang="en-CA" sz="1500" dirty="0">
                <a:solidFill>
                  <a:srgbClr val="C00000"/>
                </a:solidFill>
                <a:ea typeface="Lato Light" panose="020F0502020204030203" pitchFamily="34" charset="0"/>
                <a:cs typeface="Times New Roman" panose="02020603050405020304" pitchFamily="18" charset="0"/>
              </a:rPr>
              <a:t>Step 3: Choose ‘Select from my </a:t>
            </a:r>
            <a:r>
              <a:rPr lang="en-CA" sz="1500" dirty="0" err="1">
                <a:solidFill>
                  <a:srgbClr val="C00000"/>
                </a:solidFill>
                <a:ea typeface="Lato Light" panose="020F0502020204030203" pitchFamily="34" charset="0"/>
                <a:cs typeface="Times New Roman" panose="02020603050405020304" pitchFamily="18" charset="0"/>
              </a:rPr>
              <a:t>VoiceThreads</a:t>
            </a:r>
            <a:r>
              <a:rPr lang="en-CA" sz="1500" dirty="0">
                <a:solidFill>
                  <a:srgbClr val="C00000"/>
                </a:solidFill>
                <a:ea typeface="Lato Light" panose="020F0502020204030203" pitchFamily="34" charset="0"/>
                <a:cs typeface="Times New Roman" panose="02020603050405020304" pitchFamily="18" charset="0"/>
              </a:rPr>
              <a:t>’. Your slide </a:t>
            </a:r>
          </a:p>
          <a:p>
            <a:r>
              <a:rPr lang="en-CA" sz="1500" dirty="0">
                <a:solidFill>
                  <a:srgbClr val="C00000"/>
                </a:solidFill>
                <a:ea typeface="Lato Light" panose="020F0502020204030203" pitchFamily="34" charset="0"/>
                <a:cs typeface="Times New Roman" panose="02020603050405020304" pitchFamily="18" charset="0"/>
              </a:rPr>
              <a:t>             should show up under ‘Threads I own’.  </a:t>
            </a:r>
          </a:p>
          <a:p>
            <a:r>
              <a:rPr lang="en-CA" sz="1500" dirty="0">
                <a:solidFill>
                  <a:srgbClr val="C00000"/>
                </a:solidFill>
                <a:ea typeface="Lato Light" panose="020F0502020204030203" pitchFamily="34" charset="0"/>
                <a:cs typeface="Times New Roman" panose="02020603050405020304" pitchFamily="18" charset="0"/>
              </a:rPr>
              <a:t>             Click on your work so that it’s selected.</a:t>
            </a:r>
          </a:p>
          <a:p>
            <a:endParaRPr lang="en-CA" sz="1050" dirty="0">
              <a:solidFill>
                <a:srgbClr val="C00000"/>
              </a:solidFill>
              <a:ea typeface="Lato Light" panose="020F0502020204030203" pitchFamily="34" charset="0"/>
              <a:cs typeface="Times New Roman" panose="02020603050405020304" pitchFamily="18" charset="0"/>
            </a:endParaRPr>
          </a:p>
          <a:p>
            <a:r>
              <a:rPr lang="en-CA" sz="1500" dirty="0">
                <a:solidFill>
                  <a:srgbClr val="C00000"/>
                </a:solidFill>
                <a:ea typeface="Lato Light" panose="020F0502020204030203" pitchFamily="34" charset="0"/>
                <a:cs typeface="Times New Roman" panose="02020603050405020304" pitchFamily="18" charset="0"/>
              </a:rPr>
              <a:t>Step 4: Click ‘Share with 2026 ATC Research Day’</a:t>
            </a:r>
          </a:p>
          <a:p>
            <a:endParaRPr lang="en-CA" sz="1050" dirty="0">
              <a:solidFill>
                <a:srgbClr val="C00000"/>
              </a:solidFill>
              <a:ea typeface="Lato Light" panose="020F0502020204030203" pitchFamily="34" charset="0"/>
              <a:cs typeface="Times New Roman" panose="02020603050405020304" pitchFamily="18" charset="0"/>
            </a:endParaRPr>
          </a:p>
          <a:p>
            <a:r>
              <a:rPr lang="en-CA" sz="1500" dirty="0">
                <a:solidFill>
                  <a:srgbClr val="C00000"/>
                </a:solidFill>
                <a:ea typeface="Lato Light" panose="020F0502020204030203" pitchFamily="34" charset="0"/>
                <a:cs typeface="Times New Roman" panose="02020603050405020304" pitchFamily="18" charset="0"/>
              </a:rPr>
              <a:t>The presentation will then be sent to the ATC Directorate Office and we will have to approve the upload before it appears.</a:t>
            </a:r>
            <a:endParaRPr lang="en-US" sz="1500" dirty="0">
              <a:solidFill>
                <a:srgbClr val="C00000"/>
              </a:solidFill>
              <a:cs typeface="Times New Roman" panose="02020603050405020304" pitchFamily="18" charset="0"/>
            </a:endParaRPr>
          </a:p>
        </p:txBody>
      </p:sp>
      <p:cxnSp>
        <p:nvCxnSpPr>
          <p:cNvPr id="14" name="Straight Arrow Connector 13"/>
          <p:cNvCxnSpPr>
            <a:cxnSpLocks/>
          </p:cNvCxnSpPr>
          <p:nvPr/>
        </p:nvCxnSpPr>
        <p:spPr>
          <a:xfrm flipH="1">
            <a:off x="2514600" y="1903432"/>
            <a:ext cx="1600198" cy="5871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698DEE-D8C9-2EFF-AB9D-1C7E7FE58339}"/>
              </a:ext>
            </a:extLst>
          </p:cNvPr>
          <p:cNvPicPr>
            <a:picLocks noChangeAspect="1"/>
          </p:cNvPicPr>
          <p:nvPr/>
        </p:nvPicPr>
        <p:blipFill>
          <a:blip r:embed="rId5"/>
          <a:stretch>
            <a:fillRect/>
          </a:stretch>
        </p:blipFill>
        <p:spPr>
          <a:xfrm>
            <a:off x="6291594" y="4353481"/>
            <a:ext cx="2819400" cy="790019"/>
          </a:xfrm>
          <a:prstGeom prst="rect">
            <a:avLst/>
          </a:prstGeom>
        </p:spPr>
      </p:pic>
      <p:pic>
        <p:nvPicPr>
          <p:cNvPr id="11" name="Picture 10">
            <a:extLst>
              <a:ext uri="{FF2B5EF4-FFF2-40B4-BE49-F238E27FC236}">
                <a16:creationId xmlns:a16="http://schemas.microsoft.com/office/drawing/2014/main" id="{DB6ADE6A-0CDA-6581-82FC-16122AE4E946}"/>
              </a:ext>
            </a:extLst>
          </p:cNvPr>
          <p:cNvPicPr>
            <a:picLocks noChangeAspect="1"/>
          </p:cNvPicPr>
          <p:nvPr/>
        </p:nvPicPr>
        <p:blipFill>
          <a:blip r:embed="rId6"/>
          <a:stretch>
            <a:fillRect/>
          </a:stretch>
        </p:blipFill>
        <p:spPr>
          <a:xfrm>
            <a:off x="133944" y="2313346"/>
            <a:ext cx="3600449" cy="1467117"/>
          </a:xfrm>
          <a:prstGeom prst="rect">
            <a:avLst/>
          </a:prstGeom>
        </p:spPr>
      </p:pic>
      <p:cxnSp>
        <p:nvCxnSpPr>
          <p:cNvPr id="12" name="Straight Arrow Connector 11">
            <a:extLst>
              <a:ext uri="{FF2B5EF4-FFF2-40B4-BE49-F238E27FC236}">
                <a16:creationId xmlns:a16="http://schemas.microsoft.com/office/drawing/2014/main" id="{8C5F71B3-1CB3-10E4-FD3A-1FB91E1AFF50}"/>
              </a:ext>
            </a:extLst>
          </p:cNvPr>
          <p:cNvCxnSpPr>
            <a:cxnSpLocks/>
          </p:cNvCxnSpPr>
          <p:nvPr/>
        </p:nvCxnSpPr>
        <p:spPr>
          <a:xfrm flipH="1">
            <a:off x="2819400" y="2269413"/>
            <a:ext cx="1219200" cy="106433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52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0"/>
            <a:ext cx="7562851" cy="2800349"/>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b="1" dirty="0">
                <a:solidFill>
                  <a:schemeClr val="tx1"/>
                </a:solidFill>
                <a:latin typeface="Noto sans"/>
              </a:rPr>
              <a:t>CONGRATULATIONS! </a:t>
            </a:r>
          </a:p>
          <a:p>
            <a:pPr fontAlgn="auto">
              <a:spcAft>
                <a:spcPts val="0"/>
              </a:spcAft>
            </a:pPr>
            <a:endParaRPr lang="en-US" sz="2400" b="1" dirty="0">
              <a:solidFill>
                <a:schemeClr val="tx1"/>
              </a:solidFill>
              <a:latin typeface="Noto sans"/>
            </a:endParaRPr>
          </a:p>
          <a:p>
            <a:pPr fontAlgn="auto">
              <a:spcAft>
                <a:spcPts val="0"/>
              </a:spcAft>
            </a:pPr>
            <a:r>
              <a:rPr lang="en-US" sz="2400" b="1" dirty="0">
                <a:solidFill>
                  <a:schemeClr val="tx1"/>
                </a:solidFill>
                <a:latin typeface="Noto sans"/>
              </a:rPr>
              <a:t>You have successfully submitted your e-Poster and Presentation!</a:t>
            </a:r>
          </a:p>
        </p:txBody>
      </p:sp>
      <p:pic>
        <p:nvPicPr>
          <p:cNvPr id="2" name="Picture 1">
            <a:extLst>
              <a:ext uri="{FF2B5EF4-FFF2-40B4-BE49-F238E27FC236}">
                <a16:creationId xmlns:a16="http://schemas.microsoft.com/office/drawing/2014/main" id="{1BB02568-43CF-4DD5-569D-D7A5EDE1E374}"/>
              </a:ext>
            </a:extLst>
          </p:cNvPr>
          <p:cNvPicPr>
            <a:picLocks noChangeAspect="1"/>
          </p:cNvPicPr>
          <p:nvPr/>
        </p:nvPicPr>
        <p:blipFill>
          <a:blip r:embed="rId3"/>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204544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b="1" dirty="0">
                <a:solidFill>
                  <a:schemeClr val="accent1">
                    <a:lumMod val="50000"/>
                  </a:schemeClr>
                </a:solidFill>
                <a:latin typeface="Noto sans"/>
              </a:rPr>
              <a:t>FAQ: Responding to Comments</a:t>
            </a:r>
          </a:p>
          <a:p>
            <a:pPr fontAlgn="auto">
              <a:spcAft>
                <a:spcPts val="0"/>
              </a:spcAft>
            </a:pPr>
            <a:r>
              <a:rPr lang="en-US" sz="2400" b="1" dirty="0">
                <a:solidFill>
                  <a:schemeClr val="accent1">
                    <a:lumMod val="50000"/>
                  </a:schemeClr>
                </a:solidFill>
                <a:latin typeface="Noto sans"/>
              </a:rPr>
              <a:t>          </a:t>
            </a:r>
          </a:p>
        </p:txBody>
      </p:sp>
      <p:sp>
        <p:nvSpPr>
          <p:cNvPr id="2" name="TextBox 1"/>
          <p:cNvSpPr txBox="1"/>
          <p:nvPr/>
        </p:nvSpPr>
        <p:spPr>
          <a:xfrm>
            <a:off x="3118554" y="1249239"/>
            <a:ext cx="5565524" cy="2716128"/>
          </a:xfrm>
          <a:prstGeom prst="rect">
            <a:avLst/>
          </a:prstGeom>
          <a:solidFill>
            <a:schemeClr val="bg1"/>
          </a:solidFill>
        </p:spPr>
        <p:txBody>
          <a:bodyPr wrap="square" rtlCol="0">
            <a:spAutoFit/>
          </a:bodyPr>
          <a:lstStyle/>
          <a:p>
            <a:r>
              <a:rPr lang="en-US" sz="1600" dirty="0">
                <a:solidFill>
                  <a:srgbClr val="C00000"/>
                </a:solidFill>
              </a:rPr>
              <a:t>If you are the owner of a VoiceThread </a:t>
            </a:r>
            <a:r>
              <a:rPr lang="en-US" sz="1600" dirty="0" err="1">
                <a:solidFill>
                  <a:srgbClr val="C00000"/>
                </a:solidFill>
              </a:rPr>
              <a:t>ePoster</a:t>
            </a:r>
            <a:r>
              <a:rPr lang="en-US" sz="1600" dirty="0">
                <a:solidFill>
                  <a:srgbClr val="C00000"/>
                </a:solidFill>
              </a:rPr>
              <a:t>, you will be notified via email when someone leaves you a comment to your slides. When you log onto VT, you will also see a notification on the top right corner of your slide.</a:t>
            </a:r>
          </a:p>
          <a:p>
            <a:endParaRPr lang="en-US" sz="1050" dirty="0">
              <a:solidFill>
                <a:srgbClr val="C00000"/>
              </a:solidFill>
            </a:endParaRPr>
          </a:p>
          <a:p>
            <a:r>
              <a:rPr lang="en-US" sz="1600" dirty="0">
                <a:solidFill>
                  <a:srgbClr val="C00000"/>
                </a:solidFill>
              </a:rPr>
              <a:t>In order to view the comments, you simply play the slide, and insert your reply directly after the previous feedback. </a:t>
            </a:r>
            <a:r>
              <a:rPr lang="en-US" sz="1600" dirty="0">
                <a:solidFill>
                  <a:srgbClr val="002060"/>
                </a:solidFill>
              </a:rPr>
              <a:t>To do this, click on the direct reply icon inside a person’s comment window.  This will allow the semi-circle to pop up at the bottom of the screen.  Select the option you want to use (i.e. text/audio/video response) to record your comment.</a:t>
            </a:r>
            <a:endParaRPr lang="en-US" sz="1600" dirty="0">
              <a:solidFill>
                <a:srgbClr val="C00000"/>
              </a:solidFill>
            </a:endParaRPr>
          </a:p>
        </p:txBody>
      </p:sp>
      <p:pic>
        <p:nvPicPr>
          <p:cNvPr id="6" name="Picture 5">
            <a:extLst>
              <a:ext uri="{FF2B5EF4-FFF2-40B4-BE49-F238E27FC236}">
                <a16:creationId xmlns:a16="http://schemas.microsoft.com/office/drawing/2014/main" id="{C30E04A3-28F4-5162-DF12-9C1E122464F5}"/>
              </a:ext>
            </a:extLst>
          </p:cNvPr>
          <p:cNvPicPr>
            <a:picLocks noChangeAspect="1"/>
          </p:cNvPicPr>
          <p:nvPr/>
        </p:nvPicPr>
        <p:blipFill>
          <a:blip r:embed="rId3"/>
          <a:stretch>
            <a:fillRect/>
          </a:stretch>
        </p:blipFill>
        <p:spPr>
          <a:xfrm>
            <a:off x="514349" y="1352550"/>
            <a:ext cx="2289290" cy="2193713"/>
          </a:xfrm>
          <a:prstGeom prst="rect">
            <a:avLst/>
          </a:prstGeom>
        </p:spPr>
      </p:pic>
      <p:cxnSp>
        <p:nvCxnSpPr>
          <p:cNvPr id="17" name="Straight Arrow Connector 16"/>
          <p:cNvCxnSpPr>
            <a:cxnSpLocks/>
          </p:cNvCxnSpPr>
          <p:nvPr/>
        </p:nvCxnSpPr>
        <p:spPr>
          <a:xfrm flipH="1">
            <a:off x="762000" y="3105150"/>
            <a:ext cx="2356554" cy="22741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3A66DC-7E37-82E2-9B19-C4861C7E4E4A}"/>
              </a:ext>
            </a:extLst>
          </p:cNvPr>
          <p:cNvPicPr>
            <a:picLocks noChangeAspect="1"/>
          </p:cNvPicPr>
          <p:nvPr/>
        </p:nvPicPr>
        <p:blipFill>
          <a:blip r:embed="rId4"/>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57124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352550"/>
            <a:ext cx="7924800" cy="1015663"/>
          </a:xfrm>
          <a:prstGeom prst="rect">
            <a:avLst/>
          </a:prstGeom>
        </p:spPr>
        <p:txBody>
          <a:bodyPr wrap="square">
            <a:spAutoFit/>
          </a:bodyPr>
          <a:lstStyle/>
          <a:p>
            <a:r>
              <a:rPr lang="en-CA" sz="2400" b="1" dirty="0">
                <a:solidFill>
                  <a:schemeClr val="tx1"/>
                </a:solidFill>
                <a:latin typeface="Noto sans"/>
                <a:ea typeface="Lato Thin" panose="020F0502020204030203" pitchFamily="34" charset="0"/>
                <a:cs typeface="Times New Roman" panose="02020603050405020304" pitchFamily="18" charset="0"/>
              </a:rPr>
              <a:t>Questions?</a:t>
            </a:r>
          </a:p>
          <a:p>
            <a:endParaRPr lang="en-CA" b="1" dirty="0">
              <a:latin typeface="Noto sans"/>
              <a:ea typeface="Lato Thin" panose="020F0502020204030203" pitchFamily="34" charset="0"/>
              <a:cs typeface="Times New Roman" panose="02020603050405020304" pitchFamily="18" charset="0"/>
            </a:endParaRPr>
          </a:p>
          <a:p>
            <a:r>
              <a:rPr lang="en-CA" b="1" dirty="0">
                <a:solidFill>
                  <a:schemeClr val="tx1"/>
                </a:solidFill>
                <a:latin typeface="Noto sans"/>
                <a:ea typeface="Lato Thin" panose="020F0502020204030203" pitchFamily="34" charset="0"/>
                <a:cs typeface="Times New Roman" panose="02020603050405020304" pitchFamily="18" charset="0"/>
              </a:rPr>
              <a:t>Email </a:t>
            </a:r>
            <a:r>
              <a:rPr lang="en-CA" b="1" dirty="0">
                <a:latin typeface="Noto sans"/>
                <a:ea typeface="Lato Thin" panose="020F0502020204030203" pitchFamily="34" charset="0"/>
                <a:cs typeface="Times New Roman" panose="02020603050405020304" pitchFamily="18" charset="0"/>
                <a:hlinkClick r:id="rId3"/>
              </a:rPr>
              <a:t>jude.villareal@uhn.ca</a:t>
            </a:r>
            <a:endParaRPr lang="en-CA" b="1" dirty="0">
              <a:latin typeface="Noto sans"/>
              <a:ea typeface="Lato Thin" panose="020F0502020204030203"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3ECDCA0-7E29-6D1B-8A89-9A608E6C6D75}"/>
              </a:ext>
            </a:extLst>
          </p:cNvPr>
          <p:cNvPicPr>
            <a:picLocks noChangeAspect="1"/>
          </p:cNvPicPr>
          <p:nvPr/>
        </p:nvPicPr>
        <p:blipFill>
          <a:blip r:embed="rId4"/>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314439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D4231B-F593-28CE-6EF9-CA79D2B15083}"/>
              </a:ext>
            </a:extLst>
          </p:cNvPr>
          <p:cNvPicPr>
            <a:picLocks noChangeAspect="1"/>
          </p:cNvPicPr>
          <p:nvPr/>
        </p:nvPicPr>
        <p:blipFill>
          <a:blip r:embed="rId3"/>
          <a:stretch>
            <a:fillRect/>
          </a:stretch>
        </p:blipFill>
        <p:spPr>
          <a:xfrm>
            <a:off x="6291594" y="4353481"/>
            <a:ext cx="2819400" cy="790019"/>
          </a:xfrm>
          <a:prstGeom prst="rect">
            <a:avLst/>
          </a:prstGeom>
        </p:spPr>
      </p:pic>
      <p:sp>
        <p:nvSpPr>
          <p:cNvPr id="5" name="Text Placeholder 4"/>
          <p:cNvSpPr txBox="1">
            <a:spLocks/>
          </p:cNvSpPr>
          <p:nvPr/>
        </p:nvSpPr>
        <p:spPr>
          <a:xfrm>
            <a:off x="514349" y="685800"/>
            <a:ext cx="8191500" cy="3638550"/>
          </a:xfrm>
          <a:prstGeom prst="rect">
            <a:avLst/>
          </a:prstGeom>
        </p:spPr>
        <p:txBody>
          <a:bodyPr vert="horz" lIns="91434" tIns="45717" rIns="91434" bIns="45717" anchor="t">
            <a:normAutofit fontScale="85000" lnSpcReduction="20000"/>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14000"/>
              </a:lnSpc>
            </a:pPr>
            <a:r>
              <a:rPr lang="en-CA" sz="2000" dirty="0">
                <a:solidFill>
                  <a:schemeClr val="tx1"/>
                </a:solidFill>
                <a:latin typeface="Noto sans"/>
                <a:ea typeface="Lato Light"/>
                <a:cs typeface="Lato Light"/>
              </a:rPr>
              <a:t>For the 2026 ATC Research Day, you are invited to (1) record your e-Poster presentation through the VoiceThread Webpage, and (2) print a hard copy of your poster (</a:t>
            </a:r>
            <a:r>
              <a:rPr lang="en-CA" sz="2000" dirty="0">
                <a:solidFill>
                  <a:srgbClr val="FF0000"/>
                </a:solidFill>
                <a:latin typeface="Noto sans"/>
                <a:ea typeface="Lato Light"/>
                <a:cs typeface="Lato Light"/>
              </a:rPr>
              <a:t>max dimensions: 4 ft high x 8 ft wide</a:t>
            </a:r>
            <a:r>
              <a:rPr lang="en-CA" sz="2000" dirty="0">
                <a:solidFill>
                  <a:schemeClr val="tx1"/>
                </a:solidFill>
                <a:latin typeface="Noto sans"/>
                <a:ea typeface="Lato Light"/>
                <a:cs typeface="Lato Light"/>
              </a:rPr>
              <a:t>)</a:t>
            </a:r>
            <a:r>
              <a:rPr lang="en-CA" sz="2000" dirty="0">
                <a:solidFill>
                  <a:srgbClr val="FF0000"/>
                </a:solidFill>
                <a:latin typeface="Noto sans"/>
                <a:ea typeface="Lato Light"/>
                <a:cs typeface="Lato Light"/>
              </a:rPr>
              <a:t> </a:t>
            </a:r>
            <a:r>
              <a:rPr lang="en-CA" sz="2000" dirty="0">
                <a:solidFill>
                  <a:schemeClr val="tx1"/>
                </a:solidFill>
                <a:latin typeface="Noto sans"/>
                <a:ea typeface="Lato Light"/>
                <a:cs typeface="Lato Light"/>
              </a:rPr>
              <a:t>and bring along to the event venue.  </a:t>
            </a:r>
          </a:p>
          <a:p>
            <a:pPr>
              <a:lnSpc>
                <a:spcPct val="114000"/>
              </a:lnSpc>
            </a:pPr>
            <a:endParaRPr lang="en-CA" sz="2000" dirty="0">
              <a:solidFill>
                <a:schemeClr val="tx1"/>
              </a:solidFill>
              <a:latin typeface="Noto sans"/>
              <a:ea typeface="Lato Light"/>
              <a:cs typeface="Lato Light"/>
            </a:endParaRPr>
          </a:p>
          <a:p>
            <a:pPr>
              <a:lnSpc>
                <a:spcPct val="114000"/>
              </a:lnSpc>
            </a:pPr>
            <a:r>
              <a:rPr lang="en-CA" sz="2000" dirty="0">
                <a:solidFill>
                  <a:schemeClr val="tx1"/>
                </a:solidFill>
                <a:latin typeface="Noto sans"/>
                <a:ea typeface="Lato Light"/>
                <a:cs typeface="Lato Light"/>
              </a:rPr>
              <a:t>For (1) and (2), you may reference the template provided in slide #5.  </a:t>
            </a:r>
          </a:p>
          <a:p>
            <a:pPr>
              <a:lnSpc>
                <a:spcPct val="114000"/>
              </a:lnSpc>
            </a:pPr>
            <a:endParaRPr lang="en-CA" sz="900" dirty="0">
              <a:solidFill>
                <a:schemeClr val="tx1"/>
              </a:solidFill>
              <a:latin typeface="Noto sans"/>
              <a:ea typeface="Lato Light"/>
              <a:cs typeface="Lato Light"/>
            </a:endParaRPr>
          </a:p>
          <a:p>
            <a:pPr>
              <a:lnSpc>
                <a:spcPct val="114000"/>
              </a:lnSpc>
            </a:pPr>
            <a:r>
              <a:rPr lang="en-CA" sz="2000" u="sng" dirty="0">
                <a:solidFill>
                  <a:schemeClr val="tx1"/>
                </a:solidFill>
                <a:latin typeface="Noto sans"/>
                <a:ea typeface="Lato Light"/>
                <a:cs typeface="Lato Light"/>
              </a:rPr>
              <a:t>For (1) – </a:t>
            </a:r>
            <a:r>
              <a:rPr lang="en-CA" sz="2000" u="sng" dirty="0" err="1">
                <a:solidFill>
                  <a:schemeClr val="tx1"/>
                </a:solidFill>
                <a:latin typeface="Noto sans"/>
                <a:ea typeface="Lato Light"/>
                <a:cs typeface="Lato Light"/>
              </a:rPr>
              <a:t>ePoster</a:t>
            </a:r>
            <a:r>
              <a:rPr lang="en-CA" sz="2000" u="sng" dirty="0">
                <a:solidFill>
                  <a:schemeClr val="tx1"/>
                </a:solidFill>
                <a:latin typeface="Noto sans"/>
                <a:ea typeface="Lato Light"/>
                <a:cs typeface="Lato Light"/>
              </a:rPr>
              <a:t> Presentation through the VoiceThread Webpage:</a:t>
            </a:r>
          </a:p>
          <a:p>
            <a:pPr>
              <a:lnSpc>
                <a:spcPct val="114000"/>
              </a:lnSpc>
            </a:pPr>
            <a:r>
              <a:rPr lang="en-CA" sz="2000" dirty="0">
                <a:solidFill>
                  <a:schemeClr val="tx1"/>
                </a:solidFill>
                <a:latin typeface="Noto sans"/>
                <a:ea typeface="Lato Light"/>
                <a:cs typeface="Lato Light"/>
              </a:rPr>
              <a:t>You are welcome to include additional slides to highlight key points from each section. Your online presentation will be an asynchronous recording with Q&amp;A by the judges via the comment feature in VoiceThread.  Since there will be an interactive component with an opportunity for you to provide additional information to the judges, your presentation should take </a:t>
            </a:r>
            <a:r>
              <a:rPr lang="en-CA" sz="2000" b="1" dirty="0">
                <a:solidFill>
                  <a:schemeClr val="tx1"/>
                </a:solidFill>
                <a:latin typeface="Noto sans"/>
                <a:ea typeface="Lato Light"/>
                <a:cs typeface="Lato Light"/>
              </a:rPr>
              <a:t>max 5 minutes</a:t>
            </a:r>
            <a:r>
              <a:rPr lang="en-CA" sz="2000" dirty="0">
                <a:solidFill>
                  <a:schemeClr val="tx1"/>
                </a:solidFill>
                <a:latin typeface="Noto sans"/>
                <a:ea typeface="Lato Light"/>
                <a:cs typeface="Lato Light"/>
              </a:rPr>
              <a:t>.</a:t>
            </a:r>
            <a:endParaRPr lang="en-CA" sz="9600" b="1" dirty="0">
              <a:latin typeface="Noto sans"/>
              <a:ea typeface="Lato Light" panose="020F0502020204030203" pitchFamily="34" charset="0"/>
              <a:cs typeface="Lato Light" panose="020F0502020204030203" pitchFamily="34" charset="0"/>
            </a:endParaRPr>
          </a:p>
          <a:p>
            <a:pPr>
              <a:lnSpc>
                <a:spcPct val="114000"/>
              </a:lnSpc>
            </a:pPr>
            <a:endParaRPr lang="en-CA" sz="2000" dirty="0">
              <a:solidFill>
                <a:schemeClr val="tx1"/>
              </a:solidFill>
              <a:latin typeface="Noto sans"/>
              <a:ea typeface="Lato Light"/>
              <a:cs typeface="Lato Light"/>
            </a:endParaRPr>
          </a:p>
        </p:txBody>
      </p:sp>
    </p:spTree>
    <p:extLst>
      <p:ext uri="{BB962C8B-B14F-4D97-AF65-F5344CB8AC3E}">
        <p14:creationId xmlns:p14="http://schemas.microsoft.com/office/powerpoint/2010/main" val="311373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b="1" dirty="0">
                <a:solidFill>
                  <a:schemeClr val="accent1">
                    <a:lumMod val="50000"/>
                  </a:schemeClr>
                </a:solidFill>
                <a:latin typeface="Noto sans"/>
              </a:rPr>
              <a:t>Step 1: Register on ATC Research Day Webpage</a:t>
            </a:r>
          </a:p>
        </p:txBody>
      </p:sp>
      <p:sp>
        <p:nvSpPr>
          <p:cNvPr id="2" name="TextBox 1"/>
          <p:cNvSpPr txBox="1"/>
          <p:nvPr/>
        </p:nvSpPr>
        <p:spPr>
          <a:xfrm>
            <a:off x="547479" y="1472387"/>
            <a:ext cx="8191501" cy="338554"/>
          </a:xfrm>
          <a:prstGeom prst="rect">
            <a:avLst/>
          </a:prstGeom>
          <a:noFill/>
        </p:spPr>
        <p:txBody>
          <a:bodyPr wrap="square" rtlCol="0">
            <a:spAutoFit/>
          </a:bodyPr>
          <a:lstStyle/>
          <a:p>
            <a:r>
              <a:rPr lang="en-CA" sz="1600" dirty="0">
                <a:latin typeface="Noto sans"/>
                <a:hlinkClick r:id="rId3"/>
              </a:rPr>
              <a:t>https://events.myconferencesuite.com/TransplantEducationResearchDay2026/</a:t>
            </a:r>
            <a:endParaRPr lang="en-CA" sz="1600" dirty="0">
              <a:latin typeface="Noto sans"/>
            </a:endParaRPr>
          </a:p>
        </p:txBody>
      </p:sp>
      <p:pic>
        <p:nvPicPr>
          <p:cNvPr id="3" name="Picture 2">
            <a:extLst>
              <a:ext uri="{FF2B5EF4-FFF2-40B4-BE49-F238E27FC236}">
                <a16:creationId xmlns:a16="http://schemas.microsoft.com/office/drawing/2014/main" id="{14617326-033A-3993-CC88-AE6794C2403B}"/>
              </a:ext>
            </a:extLst>
          </p:cNvPr>
          <p:cNvPicPr>
            <a:picLocks noChangeAspect="1"/>
          </p:cNvPicPr>
          <p:nvPr/>
        </p:nvPicPr>
        <p:blipFill>
          <a:blip r:embed="rId4"/>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351066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8" y="685800"/>
            <a:ext cx="8553451" cy="1468209"/>
          </a:xfrm>
          <a:prstGeom prst="rect">
            <a:avLst/>
          </a:prstGeom>
        </p:spPr>
        <p:txBody>
          <a:bodyPr vert="horz" lIns="91434" tIns="45717" rIns="91434" bIns="45717" anchor="t">
            <a:normAutofit fontScale="25000" lnSpcReduction="20000"/>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9600" b="1" dirty="0">
                <a:solidFill>
                  <a:schemeClr val="accent1">
                    <a:lumMod val="50000"/>
                  </a:schemeClr>
                </a:solidFill>
                <a:latin typeface="Noto sans"/>
              </a:rPr>
              <a:t>Step 2: Once you’ve registered for the event, </a:t>
            </a:r>
          </a:p>
          <a:p>
            <a:r>
              <a:rPr lang="en-US" sz="9600" b="1" dirty="0">
                <a:solidFill>
                  <a:schemeClr val="accent1">
                    <a:lumMod val="50000"/>
                  </a:schemeClr>
                </a:solidFill>
                <a:latin typeface="Noto sans"/>
              </a:rPr>
              <a:t>              you may use your registered email to log onto</a:t>
            </a:r>
            <a:endParaRPr lang="en-US" sz="9600" b="1" dirty="0">
              <a:solidFill>
                <a:schemeClr val="accent1">
                  <a:lumMod val="50000"/>
                </a:schemeClr>
              </a:solidFill>
              <a:latin typeface="Noto sans"/>
              <a:ea typeface="Noto sans"/>
              <a:cs typeface="Noto sans"/>
            </a:endParaRPr>
          </a:p>
          <a:p>
            <a:endParaRPr lang="en-US" dirty="0"/>
          </a:p>
          <a:p>
            <a:r>
              <a:rPr lang="en-US" sz="7500" b="1" dirty="0">
                <a:solidFill>
                  <a:schemeClr val="accent1">
                    <a:lumMod val="50000"/>
                  </a:schemeClr>
                </a:solidFill>
                <a:latin typeface="Noto sans"/>
                <a:hlinkClick r:id="rId3"/>
              </a:rPr>
              <a:t>https://voicethread.com/login/join/org/24965806/unpromoted/bcbe06117</a:t>
            </a:r>
            <a:endParaRPr lang="en-US" sz="7500" b="1" dirty="0">
              <a:solidFill>
                <a:schemeClr val="accent1">
                  <a:lumMod val="50000"/>
                </a:schemeClr>
              </a:solidFill>
              <a:latin typeface="Noto sans"/>
            </a:endParaRPr>
          </a:p>
        </p:txBody>
      </p:sp>
      <p:sp>
        <p:nvSpPr>
          <p:cNvPr id="2" name="TextBox 1"/>
          <p:cNvSpPr txBox="1"/>
          <p:nvPr/>
        </p:nvSpPr>
        <p:spPr>
          <a:xfrm>
            <a:off x="5715000" y="2374900"/>
            <a:ext cx="2057400" cy="646331"/>
          </a:xfrm>
          <a:prstGeom prst="rect">
            <a:avLst/>
          </a:prstGeom>
          <a:noFill/>
        </p:spPr>
        <p:txBody>
          <a:bodyPr wrap="square" rtlCol="0">
            <a:spAutoFit/>
          </a:bodyPr>
          <a:lstStyle/>
          <a:p>
            <a:r>
              <a:rPr lang="en-US" sz="1800" dirty="0">
                <a:solidFill>
                  <a:srgbClr val="C00000"/>
                </a:solidFill>
              </a:rPr>
              <a:t>Access code is:</a:t>
            </a:r>
          </a:p>
          <a:p>
            <a:r>
              <a:rPr lang="en-US" sz="1800" dirty="0">
                <a:solidFill>
                  <a:srgbClr val="C00000"/>
                </a:solidFill>
              </a:rPr>
              <a:t>'Presenter26'</a:t>
            </a:r>
          </a:p>
        </p:txBody>
      </p:sp>
      <p:pic>
        <p:nvPicPr>
          <p:cNvPr id="4" name="Picture 3">
            <a:extLst>
              <a:ext uri="{FF2B5EF4-FFF2-40B4-BE49-F238E27FC236}">
                <a16:creationId xmlns:a16="http://schemas.microsoft.com/office/drawing/2014/main" id="{101BD392-76D0-0A18-E96E-2D0B7C2BAE97}"/>
              </a:ext>
            </a:extLst>
          </p:cNvPr>
          <p:cNvPicPr>
            <a:picLocks noChangeAspect="1"/>
          </p:cNvPicPr>
          <p:nvPr/>
        </p:nvPicPr>
        <p:blipFill>
          <a:blip r:embed="rId4"/>
          <a:stretch>
            <a:fillRect/>
          </a:stretch>
        </p:blipFill>
        <p:spPr>
          <a:xfrm>
            <a:off x="6291594" y="4353481"/>
            <a:ext cx="2819400" cy="790019"/>
          </a:xfrm>
          <a:prstGeom prst="rect">
            <a:avLst/>
          </a:prstGeom>
        </p:spPr>
      </p:pic>
      <p:pic>
        <p:nvPicPr>
          <p:cNvPr id="7" name="Picture 6">
            <a:extLst>
              <a:ext uri="{FF2B5EF4-FFF2-40B4-BE49-F238E27FC236}">
                <a16:creationId xmlns:a16="http://schemas.microsoft.com/office/drawing/2014/main" id="{67F2D6E0-3484-59FF-C7C4-80BB3156D594}"/>
              </a:ext>
            </a:extLst>
          </p:cNvPr>
          <p:cNvPicPr>
            <a:picLocks noChangeAspect="1"/>
          </p:cNvPicPr>
          <p:nvPr/>
        </p:nvPicPr>
        <p:blipFill>
          <a:blip r:embed="rId5"/>
          <a:stretch>
            <a:fillRect/>
          </a:stretch>
        </p:blipFill>
        <p:spPr>
          <a:xfrm>
            <a:off x="609600" y="2337643"/>
            <a:ext cx="4774248" cy="1665908"/>
          </a:xfrm>
          <a:prstGeom prst="rect">
            <a:avLst/>
          </a:prstGeom>
        </p:spPr>
      </p:pic>
    </p:spTree>
    <p:extLst>
      <p:ext uri="{BB962C8B-B14F-4D97-AF65-F5344CB8AC3E}">
        <p14:creationId xmlns:p14="http://schemas.microsoft.com/office/powerpoint/2010/main" val="1041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585" y="10815"/>
            <a:ext cx="5136165" cy="5093748"/>
          </a:xfrm>
          <a:prstGeom prst="rect">
            <a:avLst/>
          </a:prstGeom>
          <a:solidFill>
            <a:schemeClr val="bg1"/>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20985" tIns="10493" rIns="20985" bIns="10493" rtlCol="0" anchor="ctr"/>
          <a:lstStyle/>
          <a:p>
            <a:pPr algn="ctr"/>
            <a:endParaRPr lang="en-US" sz="6500" dirty="0"/>
          </a:p>
        </p:txBody>
      </p:sp>
      <p:sp>
        <p:nvSpPr>
          <p:cNvPr id="9" name="Rectangle 2"/>
          <p:cNvSpPr>
            <a:spLocks noGrp="1" noChangeArrowheads="1"/>
          </p:cNvSpPr>
          <p:nvPr>
            <p:ph type="ctrTitle"/>
          </p:nvPr>
        </p:nvSpPr>
        <p:spPr>
          <a:xfrm>
            <a:off x="2007585" y="38937"/>
            <a:ext cx="5091201" cy="732364"/>
          </a:xfrm>
          <a:noFill/>
        </p:spPr>
        <p:txBody>
          <a:bodyPr vert="horz" lIns="0" tIns="0" rIns="0" bIns="0" rtlCol="0" anchor="b">
            <a:normAutofit fontScale="90000"/>
          </a:bodyPr>
          <a:lstStyle/>
          <a:p>
            <a:br>
              <a:rPr lang="en-US" sz="1100" b="1" dirty="0"/>
            </a:br>
            <a:r>
              <a:rPr lang="en-US" sz="2000" b="1" dirty="0">
                <a:latin typeface="Calibri"/>
                <a:cs typeface="Calibri"/>
              </a:rPr>
              <a:t>POSTER TITLE</a:t>
            </a:r>
            <a:br>
              <a:rPr lang="en-US" sz="2000" b="1" dirty="0">
                <a:latin typeface="Calibri"/>
              </a:rPr>
            </a:br>
            <a:r>
              <a:rPr lang="en-US" sz="800" dirty="0">
                <a:solidFill>
                  <a:srgbClr val="C00000"/>
                </a:solidFill>
              </a:rPr>
              <a:t>Authors: First LastName</a:t>
            </a:r>
            <a:r>
              <a:rPr lang="en-US" sz="800" baseline="30000" dirty="0">
                <a:solidFill>
                  <a:srgbClr val="C00000"/>
                </a:solidFill>
              </a:rPr>
              <a:t>1</a:t>
            </a:r>
            <a:r>
              <a:rPr lang="en-US" sz="800" dirty="0">
                <a:solidFill>
                  <a:srgbClr val="C00000"/>
                </a:solidFill>
              </a:rPr>
              <a:t>, First LastName</a:t>
            </a:r>
            <a:r>
              <a:rPr lang="en-US" sz="800" baseline="30000" dirty="0">
                <a:solidFill>
                  <a:srgbClr val="C00000"/>
                </a:solidFill>
              </a:rPr>
              <a:t>1,2</a:t>
            </a:r>
            <a:r>
              <a:rPr lang="en-US" sz="800" dirty="0">
                <a:solidFill>
                  <a:srgbClr val="C00000"/>
                </a:solidFill>
              </a:rPr>
              <a:t>, First LastName</a:t>
            </a:r>
            <a:br>
              <a:rPr lang="en-US" altLang="en-US" sz="800" b="1" i="1" dirty="0">
                <a:ea typeface="ＭＳ Ｐゴシック" pitchFamily="34" charset="-128"/>
              </a:rPr>
            </a:br>
            <a:r>
              <a:rPr lang="en-US" altLang="en-US" sz="800" b="1" dirty="0">
                <a:solidFill>
                  <a:srgbClr val="C00000"/>
                </a:solidFill>
                <a:ea typeface="ＭＳ Ｐゴシック"/>
              </a:rPr>
              <a:t>  </a:t>
            </a:r>
            <a:r>
              <a:rPr lang="en-US" altLang="en-US" sz="800" baseline="30000" dirty="0">
                <a:solidFill>
                  <a:srgbClr val="C00000"/>
                </a:solidFill>
                <a:ea typeface="ＭＳ Ｐゴシック"/>
              </a:rPr>
              <a:t>1</a:t>
            </a:r>
            <a:r>
              <a:rPr lang="en-US" altLang="en-US" sz="800" dirty="0">
                <a:solidFill>
                  <a:srgbClr val="C00000"/>
                </a:solidFill>
                <a:ea typeface="ＭＳ Ｐゴシック"/>
              </a:rPr>
              <a:t> Authors’ Affiliation</a:t>
            </a:r>
            <a:br>
              <a:rPr lang="en-US" altLang="en-US" sz="800" dirty="0">
                <a:solidFill>
                  <a:srgbClr val="C00000"/>
                </a:solidFill>
                <a:ea typeface="ＭＳ Ｐゴシック"/>
              </a:rPr>
            </a:br>
            <a:r>
              <a:rPr lang="en-US" altLang="en-US" sz="800" baseline="30000" dirty="0">
                <a:solidFill>
                  <a:srgbClr val="C00000"/>
                </a:solidFill>
                <a:ea typeface="ＭＳ Ｐゴシック"/>
              </a:rPr>
              <a:t>2</a:t>
            </a:r>
            <a:r>
              <a:rPr lang="en-US" altLang="en-US" sz="800" dirty="0">
                <a:solidFill>
                  <a:srgbClr val="C00000"/>
                </a:solidFill>
                <a:ea typeface="ＭＳ Ｐゴシック"/>
              </a:rPr>
              <a:t> Authors’ Affiliation</a:t>
            </a:r>
            <a:br>
              <a:rPr lang="en-US" altLang="en-US" sz="800" b="1" i="1" dirty="0">
                <a:ea typeface="ＭＳ Ｐゴシック" pitchFamily="34" charset="-128"/>
              </a:rPr>
            </a:br>
            <a:endParaRPr lang="en-US" altLang="en-US" sz="800" b="1" i="1" dirty="0">
              <a:solidFill>
                <a:srgbClr val="C00000"/>
              </a:solidFill>
              <a:ea typeface="ＭＳ Ｐゴシック" pitchFamily="34" charset="-128"/>
            </a:endParaRPr>
          </a:p>
        </p:txBody>
      </p:sp>
      <p:sp>
        <p:nvSpPr>
          <p:cNvPr id="10" name="Text Box 848"/>
          <p:cNvSpPr txBox="1">
            <a:spLocks noChangeArrowheads="1"/>
          </p:cNvSpPr>
          <p:nvPr/>
        </p:nvSpPr>
        <p:spPr bwMode="auto">
          <a:xfrm>
            <a:off x="2103040" y="715810"/>
            <a:ext cx="2450145" cy="143740"/>
          </a:xfrm>
          <a:prstGeom prst="rect">
            <a:avLst/>
          </a:prstGeom>
          <a:solidFill>
            <a:srgbClr val="0070C0"/>
          </a:solidFill>
          <a:ln w="9525">
            <a:solidFill>
              <a:srgbClr val="000000"/>
            </a:solidFill>
            <a:miter lim="800000"/>
            <a:headEnd/>
            <a:tailEnd/>
          </a:ln>
        </p:spPr>
        <p:txBody>
          <a:bodyPr wrap="square" lIns="20430" tIns="10215" rIns="20430" bIns="10215">
            <a:spAutoFit/>
          </a:bodyPr>
          <a:lstStyle>
            <a:lvl1pPr defTabSz="5083175" eaLnBrk="0" hangingPunct="0">
              <a:spcBef>
                <a:spcPct val="20000"/>
              </a:spcBef>
              <a:buChar char="•"/>
              <a:defRPr sz="10000">
                <a:solidFill>
                  <a:schemeClr val="tx1"/>
                </a:solidFill>
                <a:latin typeface="Arial" charset="0"/>
                <a:ea typeface="ＭＳ Ｐゴシック" pitchFamily="34" charset="-128"/>
              </a:defRPr>
            </a:lvl1pPr>
            <a:lvl2pPr marL="37931725" indent="-37474525" defTabSz="5083175" eaLnBrk="0" hangingPunct="0">
              <a:spcBef>
                <a:spcPct val="20000"/>
              </a:spcBef>
              <a:buChar char="–"/>
              <a:defRPr sz="8700">
                <a:solidFill>
                  <a:schemeClr val="tx1"/>
                </a:solidFill>
                <a:latin typeface="Arial" charset="0"/>
                <a:ea typeface="ＭＳ Ｐゴシック" pitchFamily="34" charset="-128"/>
              </a:defRPr>
            </a:lvl2pPr>
            <a:lvl3pPr marL="3567113" indent="-712788" defTabSz="5083175" eaLnBrk="0" hangingPunct="0">
              <a:spcBef>
                <a:spcPct val="20000"/>
              </a:spcBef>
              <a:buChar char="•"/>
              <a:defRPr sz="7500">
                <a:solidFill>
                  <a:schemeClr val="tx1"/>
                </a:solidFill>
                <a:latin typeface="Arial" charset="0"/>
                <a:ea typeface="ＭＳ Ｐゴシック" pitchFamily="34" charset="-128"/>
              </a:defRPr>
            </a:lvl3pPr>
            <a:lvl4pPr marL="4995863" indent="-712788" defTabSz="5083175" eaLnBrk="0" hangingPunct="0">
              <a:spcBef>
                <a:spcPct val="20000"/>
              </a:spcBef>
              <a:buChar char="–"/>
              <a:defRPr sz="6300">
                <a:solidFill>
                  <a:schemeClr val="tx1"/>
                </a:solidFill>
                <a:latin typeface="Arial" charset="0"/>
                <a:ea typeface="ＭＳ Ｐゴシック" pitchFamily="34" charset="-128"/>
              </a:defRPr>
            </a:lvl4pPr>
            <a:lvl5pPr marL="6423025" indent="-712788" defTabSz="5083175" eaLnBrk="0" hangingPunct="0">
              <a:spcBef>
                <a:spcPct val="20000"/>
              </a:spcBef>
              <a:buChar char="»"/>
              <a:defRPr sz="6300">
                <a:solidFill>
                  <a:schemeClr val="tx1"/>
                </a:solidFill>
                <a:latin typeface="Arial" charset="0"/>
                <a:ea typeface="ＭＳ Ｐゴシック" pitchFamily="34" charset="-128"/>
              </a:defRPr>
            </a:lvl5pPr>
            <a:lvl6pPr marL="68802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BACKGROUND</a:t>
            </a:r>
          </a:p>
        </p:txBody>
      </p:sp>
      <p:sp>
        <p:nvSpPr>
          <p:cNvPr id="11" name="Rectangle 21"/>
          <p:cNvSpPr>
            <a:spLocks noChangeArrowheads="1"/>
          </p:cNvSpPr>
          <p:nvPr/>
        </p:nvSpPr>
        <p:spPr bwMode="auto">
          <a:xfrm>
            <a:off x="2101016" y="910676"/>
            <a:ext cx="2450145" cy="8089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4145" tIns="7072" rIns="14145" bIns="7072">
            <a:spAutoFit/>
          </a:bodyPr>
          <a:lstStyle>
            <a:lvl1pPr eaLnBrk="0" hangingPunct="0">
              <a:spcBef>
                <a:spcPct val="20000"/>
              </a:spcBef>
              <a:buChar char="•"/>
              <a:defRPr sz="10000">
                <a:solidFill>
                  <a:schemeClr val="tx1"/>
                </a:solidFill>
                <a:latin typeface="Arial" charset="0"/>
                <a:ea typeface="ＭＳ Ｐゴシック" pitchFamily="34" charset="-128"/>
              </a:defRPr>
            </a:lvl1pPr>
            <a:lvl2pPr marL="37931725" indent="-37474525" eaLnBrk="0" hangingPunct="0">
              <a:spcBef>
                <a:spcPct val="20000"/>
              </a:spcBef>
              <a:buChar char="–"/>
              <a:defRPr sz="8700">
                <a:solidFill>
                  <a:schemeClr val="tx1"/>
                </a:solidFill>
                <a:latin typeface="Arial" charset="0"/>
                <a:ea typeface="ＭＳ Ｐゴシック" pitchFamily="34" charset="-128"/>
              </a:defRPr>
            </a:lvl2pPr>
            <a:lvl3pPr marL="3567113" indent="-712788" eaLnBrk="0" hangingPunct="0">
              <a:spcBef>
                <a:spcPct val="20000"/>
              </a:spcBef>
              <a:buChar char="•"/>
              <a:defRPr sz="7500">
                <a:solidFill>
                  <a:schemeClr val="tx1"/>
                </a:solidFill>
                <a:latin typeface="Arial" charset="0"/>
                <a:ea typeface="ＭＳ Ｐゴシック" pitchFamily="34" charset="-128"/>
              </a:defRPr>
            </a:lvl3pPr>
            <a:lvl4pPr marL="4995863" indent="-712788" eaLnBrk="0" hangingPunct="0">
              <a:spcBef>
                <a:spcPct val="20000"/>
              </a:spcBef>
              <a:buChar char="–"/>
              <a:defRPr sz="6300">
                <a:solidFill>
                  <a:schemeClr val="tx1"/>
                </a:solidFill>
                <a:latin typeface="Arial" charset="0"/>
                <a:ea typeface="ＭＳ Ｐゴシック" pitchFamily="34" charset="-128"/>
              </a:defRPr>
            </a:lvl4pPr>
            <a:lvl5pPr marL="6423025" indent="-712788" eaLnBrk="0" hangingPunct="0">
              <a:spcBef>
                <a:spcPct val="20000"/>
              </a:spcBef>
              <a:buChar char="»"/>
              <a:defRPr sz="6300">
                <a:solidFill>
                  <a:schemeClr val="tx1"/>
                </a:solidFill>
                <a:latin typeface="Arial" charset="0"/>
                <a:ea typeface="ＭＳ Ｐゴシック" pitchFamily="34" charset="-128"/>
              </a:defRPr>
            </a:lvl5pPr>
            <a:lvl6pPr marL="6880225" indent="-7127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marL="88198" indent="-88198" algn="just" eaLnBrk="1" hangingPunct="1">
              <a:spcBef>
                <a:spcPct val="0"/>
              </a:spcBef>
            </a:pPr>
            <a:endParaRPr lang="en-US" sz="662" dirty="0"/>
          </a:p>
          <a:p>
            <a:pPr marL="179388" indent="-90488" algn="just" eaLnBrk="1" hangingPunct="1">
              <a:spcBef>
                <a:spcPct val="0"/>
              </a:spcBef>
            </a:pPr>
            <a:r>
              <a:rPr lang="en-US" sz="662" dirty="0"/>
              <a:t>Point #1</a:t>
            </a:r>
          </a:p>
          <a:p>
            <a:pPr marL="88198" indent="-88198" algn="just" eaLnBrk="1" hangingPunct="1">
              <a:spcBef>
                <a:spcPct val="0"/>
              </a:spcBef>
            </a:pPr>
            <a:endParaRPr lang="en-US" sz="662" dirty="0"/>
          </a:p>
          <a:p>
            <a:pPr marL="179388" indent="-90488" algn="just" eaLnBrk="1" hangingPunct="1">
              <a:spcBef>
                <a:spcPct val="0"/>
              </a:spcBef>
            </a:pPr>
            <a:r>
              <a:rPr lang="en-US" sz="662" dirty="0"/>
              <a:t>Point #2</a:t>
            </a:r>
          </a:p>
          <a:p>
            <a:pPr marL="88198" indent="-88198" algn="just" eaLnBrk="1" hangingPunct="1">
              <a:spcBef>
                <a:spcPct val="0"/>
              </a:spcBef>
            </a:pPr>
            <a:endParaRPr lang="en-US" altLang="en-US" sz="662" dirty="0"/>
          </a:p>
          <a:p>
            <a:pPr marL="88198" indent="-88198" algn="just" eaLnBrk="1" hangingPunct="1">
              <a:spcBef>
                <a:spcPct val="0"/>
              </a:spcBef>
            </a:pPr>
            <a:endParaRPr lang="en-US" altLang="en-US" sz="662" dirty="0"/>
          </a:p>
          <a:p>
            <a:pPr marL="88198" indent="-88198" algn="just" eaLnBrk="1" hangingPunct="1">
              <a:spcBef>
                <a:spcPct val="0"/>
              </a:spcBef>
            </a:pPr>
            <a:endParaRPr lang="en-US" altLang="en-US" sz="662" dirty="0"/>
          </a:p>
          <a:p>
            <a:pPr marL="88198" indent="-88198" algn="just" eaLnBrk="1" hangingPunct="1">
              <a:spcBef>
                <a:spcPct val="0"/>
              </a:spcBef>
            </a:pPr>
            <a:endParaRPr lang="en-CA" altLang="en-US" sz="529" dirty="0"/>
          </a:p>
        </p:txBody>
      </p:sp>
      <p:sp>
        <p:nvSpPr>
          <p:cNvPr id="12" name="Text Box 848"/>
          <p:cNvSpPr txBox="1">
            <a:spLocks noChangeArrowheads="1"/>
          </p:cNvSpPr>
          <p:nvPr/>
        </p:nvSpPr>
        <p:spPr bwMode="auto">
          <a:xfrm>
            <a:off x="2092713" y="1795773"/>
            <a:ext cx="2455667" cy="143740"/>
          </a:xfrm>
          <a:prstGeom prst="rect">
            <a:avLst/>
          </a:prstGeom>
          <a:solidFill>
            <a:srgbClr val="0070C0"/>
          </a:solidFill>
          <a:ln w="9525">
            <a:solidFill>
              <a:srgbClr val="000000"/>
            </a:solidFill>
            <a:miter lim="800000"/>
            <a:headEnd/>
            <a:tailEnd/>
          </a:ln>
        </p:spPr>
        <p:txBody>
          <a:bodyPr wrap="square" lIns="20430" tIns="10215" rIns="20430" bIns="10215">
            <a:spAutoFit/>
          </a:bodyPr>
          <a:lstStyle>
            <a:lvl1pPr defTabSz="5083175" eaLnBrk="0" hangingPunct="0">
              <a:spcBef>
                <a:spcPct val="20000"/>
              </a:spcBef>
              <a:buChar char="•"/>
              <a:defRPr sz="10000">
                <a:solidFill>
                  <a:schemeClr val="tx1"/>
                </a:solidFill>
                <a:latin typeface="Arial" charset="0"/>
                <a:ea typeface="ＭＳ Ｐゴシック" pitchFamily="34" charset="-128"/>
              </a:defRPr>
            </a:lvl1pPr>
            <a:lvl2pPr marL="37931725" indent="-37474525" defTabSz="5083175" eaLnBrk="0" hangingPunct="0">
              <a:spcBef>
                <a:spcPct val="20000"/>
              </a:spcBef>
              <a:buChar char="–"/>
              <a:defRPr sz="8700">
                <a:solidFill>
                  <a:schemeClr val="tx1"/>
                </a:solidFill>
                <a:latin typeface="Arial" charset="0"/>
                <a:ea typeface="ＭＳ Ｐゴシック" pitchFamily="34" charset="-128"/>
              </a:defRPr>
            </a:lvl2pPr>
            <a:lvl3pPr marL="3567113" indent="-712788" defTabSz="5083175" eaLnBrk="0" hangingPunct="0">
              <a:spcBef>
                <a:spcPct val="20000"/>
              </a:spcBef>
              <a:buChar char="•"/>
              <a:defRPr sz="7500">
                <a:solidFill>
                  <a:schemeClr val="tx1"/>
                </a:solidFill>
                <a:latin typeface="Arial" charset="0"/>
                <a:ea typeface="ＭＳ Ｐゴシック" pitchFamily="34" charset="-128"/>
              </a:defRPr>
            </a:lvl3pPr>
            <a:lvl4pPr marL="4995863" indent="-712788" defTabSz="5083175" eaLnBrk="0" hangingPunct="0">
              <a:spcBef>
                <a:spcPct val="20000"/>
              </a:spcBef>
              <a:buChar char="–"/>
              <a:defRPr sz="6300">
                <a:solidFill>
                  <a:schemeClr val="tx1"/>
                </a:solidFill>
                <a:latin typeface="Arial" charset="0"/>
                <a:ea typeface="ＭＳ Ｐゴシック" pitchFamily="34" charset="-128"/>
              </a:defRPr>
            </a:lvl4pPr>
            <a:lvl5pPr marL="6423025" indent="-712788" defTabSz="5083175" eaLnBrk="0" hangingPunct="0">
              <a:spcBef>
                <a:spcPct val="20000"/>
              </a:spcBef>
              <a:buChar char="»"/>
              <a:defRPr sz="6300">
                <a:solidFill>
                  <a:schemeClr val="tx1"/>
                </a:solidFill>
                <a:latin typeface="Arial" charset="0"/>
                <a:ea typeface="ＭＳ Ｐゴシック" pitchFamily="34" charset="-128"/>
              </a:defRPr>
            </a:lvl5pPr>
            <a:lvl6pPr marL="68802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PURPOSE / OBJECTIVES</a:t>
            </a:r>
          </a:p>
        </p:txBody>
      </p:sp>
      <p:sp>
        <p:nvSpPr>
          <p:cNvPr id="14" name="Rectangle 20"/>
          <p:cNvSpPr>
            <a:spLocks noChangeArrowheads="1"/>
          </p:cNvSpPr>
          <p:nvPr/>
        </p:nvSpPr>
        <p:spPr bwMode="auto">
          <a:xfrm>
            <a:off x="2095495" y="2008514"/>
            <a:ext cx="2455667" cy="9662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4145" tIns="7072" rIns="14145" bIns="7072"/>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marL="88198" indent="-88198" algn="just" eaLnBrk="1" hangingPunct="1">
              <a:spcBef>
                <a:spcPct val="0"/>
              </a:spcBef>
            </a:pPr>
            <a:endParaRPr lang="en-CA" altLang="en-US" sz="662" u="sng" dirty="0"/>
          </a:p>
          <a:p>
            <a:pPr marL="179388" indent="-87313" algn="just" eaLnBrk="1" hangingPunct="1">
              <a:spcBef>
                <a:spcPct val="0"/>
              </a:spcBef>
            </a:pPr>
            <a:r>
              <a:rPr lang="en-CA" altLang="en-US" sz="662" u="sng" dirty="0"/>
              <a:t>Primary objective: </a:t>
            </a:r>
          </a:p>
          <a:p>
            <a:pPr marL="88198" indent="-88198" algn="just" eaLnBrk="1" hangingPunct="1">
              <a:spcBef>
                <a:spcPct val="0"/>
              </a:spcBef>
            </a:pPr>
            <a:endParaRPr lang="en-CA" altLang="en-US" sz="662" u="sng" dirty="0"/>
          </a:p>
          <a:p>
            <a:pPr marL="179388" indent="-87313" algn="just" eaLnBrk="1" hangingPunct="1">
              <a:spcBef>
                <a:spcPct val="0"/>
              </a:spcBef>
            </a:pPr>
            <a:r>
              <a:rPr lang="en-US" sz="662" u="sng" dirty="0"/>
              <a:t>Secondary objective</a:t>
            </a:r>
            <a:r>
              <a:rPr lang="en-US" sz="662" dirty="0"/>
              <a:t>:</a:t>
            </a:r>
          </a:p>
          <a:p>
            <a:pPr algn="just" eaLnBrk="1" hangingPunct="1">
              <a:spcBef>
                <a:spcPct val="0"/>
              </a:spcBef>
              <a:buNone/>
            </a:pPr>
            <a:endParaRPr lang="en-US" sz="662" dirty="0"/>
          </a:p>
        </p:txBody>
      </p:sp>
      <p:sp>
        <p:nvSpPr>
          <p:cNvPr id="15" name="Text Box 848"/>
          <p:cNvSpPr txBox="1">
            <a:spLocks noChangeArrowheads="1"/>
          </p:cNvSpPr>
          <p:nvPr/>
        </p:nvSpPr>
        <p:spPr bwMode="auto">
          <a:xfrm>
            <a:off x="2103040" y="3036224"/>
            <a:ext cx="2455667" cy="143740"/>
          </a:xfrm>
          <a:prstGeom prst="rect">
            <a:avLst/>
          </a:prstGeom>
          <a:solidFill>
            <a:srgbClr val="0070C0"/>
          </a:solidFill>
          <a:ln w="9525">
            <a:solidFill>
              <a:srgbClr val="000000"/>
            </a:solidFill>
            <a:miter lim="800000"/>
            <a:headEnd/>
            <a:tailEnd/>
          </a:ln>
        </p:spPr>
        <p:txBody>
          <a:bodyPr wrap="square" lIns="20430" tIns="10215" rIns="20430" bIns="10215">
            <a:spAutoFit/>
          </a:bodyPr>
          <a:lstStyle>
            <a:lvl1pPr defTabSz="5083175" eaLnBrk="0" hangingPunct="0">
              <a:spcBef>
                <a:spcPct val="20000"/>
              </a:spcBef>
              <a:buChar char="•"/>
              <a:defRPr sz="10000">
                <a:solidFill>
                  <a:schemeClr val="tx1"/>
                </a:solidFill>
                <a:latin typeface="Arial" charset="0"/>
                <a:ea typeface="ＭＳ Ｐゴシック" pitchFamily="34" charset="-128"/>
              </a:defRPr>
            </a:lvl1pPr>
            <a:lvl2pPr marL="37931725" indent="-37474525" defTabSz="5083175" eaLnBrk="0" hangingPunct="0">
              <a:spcBef>
                <a:spcPct val="20000"/>
              </a:spcBef>
              <a:buChar char="–"/>
              <a:defRPr sz="8700">
                <a:solidFill>
                  <a:schemeClr val="tx1"/>
                </a:solidFill>
                <a:latin typeface="Arial" charset="0"/>
                <a:ea typeface="ＭＳ Ｐゴシック" pitchFamily="34" charset="-128"/>
              </a:defRPr>
            </a:lvl2pPr>
            <a:lvl3pPr marL="3567113" indent="-712788" defTabSz="5083175" eaLnBrk="0" hangingPunct="0">
              <a:spcBef>
                <a:spcPct val="20000"/>
              </a:spcBef>
              <a:buChar char="•"/>
              <a:defRPr sz="7500">
                <a:solidFill>
                  <a:schemeClr val="tx1"/>
                </a:solidFill>
                <a:latin typeface="Arial" charset="0"/>
                <a:ea typeface="ＭＳ Ｐゴシック" pitchFamily="34" charset="-128"/>
              </a:defRPr>
            </a:lvl3pPr>
            <a:lvl4pPr marL="4995863" indent="-712788" defTabSz="5083175" eaLnBrk="0" hangingPunct="0">
              <a:spcBef>
                <a:spcPct val="20000"/>
              </a:spcBef>
              <a:buChar char="–"/>
              <a:defRPr sz="6300">
                <a:solidFill>
                  <a:schemeClr val="tx1"/>
                </a:solidFill>
                <a:latin typeface="Arial" charset="0"/>
                <a:ea typeface="ＭＳ Ｐゴシック" pitchFamily="34" charset="-128"/>
              </a:defRPr>
            </a:lvl4pPr>
            <a:lvl5pPr marL="6423025" indent="-712788" defTabSz="5083175" eaLnBrk="0" hangingPunct="0">
              <a:spcBef>
                <a:spcPct val="20000"/>
              </a:spcBef>
              <a:buChar char="»"/>
              <a:defRPr sz="6300">
                <a:solidFill>
                  <a:schemeClr val="tx1"/>
                </a:solidFill>
                <a:latin typeface="Arial" charset="0"/>
                <a:ea typeface="ＭＳ Ｐゴシック" pitchFamily="34" charset="-128"/>
              </a:defRPr>
            </a:lvl5pPr>
            <a:lvl6pPr marL="68802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METHODS</a:t>
            </a:r>
          </a:p>
        </p:txBody>
      </p:sp>
      <p:sp>
        <p:nvSpPr>
          <p:cNvPr id="16" name="Rectangle 20"/>
          <p:cNvSpPr>
            <a:spLocks noChangeArrowheads="1"/>
          </p:cNvSpPr>
          <p:nvPr/>
        </p:nvSpPr>
        <p:spPr bwMode="auto">
          <a:xfrm>
            <a:off x="2102399" y="3250148"/>
            <a:ext cx="2469163" cy="17435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4145" tIns="7072" rIns="14145" bIns="7072"/>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marL="110247" indent="-110247" algn="just"/>
            <a:endParaRPr lang="en-US" sz="662" dirty="0"/>
          </a:p>
          <a:p>
            <a:pPr marL="179388" indent="-109538" algn="just"/>
            <a:r>
              <a:rPr lang="en-US" sz="662" dirty="0"/>
              <a:t>Donec </a:t>
            </a:r>
            <a:r>
              <a:rPr lang="en-US" sz="662" dirty="0" err="1"/>
              <a:t>odio</a:t>
            </a:r>
            <a:endParaRPr lang="en-US" sz="662" dirty="0"/>
          </a:p>
          <a:p>
            <a:pPr marL="179388" indent="-109538" algn="just"/>
            <a:r>
              <a:rPr lang="en-US" sz="662" dirty="0" err="1"/>
              <a:t>Quisque</a:t>
            </a:r>
            <a:r>
              <a:rPr lang="en-US" sz="662" dirty="0"/>
              <a:t> </a:t>
            </a:r>
            <a:r>
              <a:rPr lang="en-US" sz="662" dirty="0" err="1"/>
              <a:t>volutpat</a:t>
            </a:r>
            <a:r>
              <a:rPr lang="en-US" sz="662" dirty="0"/>
              <a:t> </a:t>
            </a:r>
            <a:r>
              <a:rPr lang="en-US" sz="662" dirty="0" err="1"/>
              <a:t>mattis</a:t>
            </a:r>
            <a:r>
              <a:rPr lang="en-US" sz="662" dirty="0"/>
              <a:t> eros</a:t>
            </a:r>
          </a:p>
          <a:p>
            <a:pPr marL="179388" indent="-109538" algn="just"/>
            <a:r>
              <a:rPr lang="sv-SE" sz="662" dirty="0"/>
              <a:t>Nullam malesuada erat ut turpis</a:t>
            </a:r>
          </a:p>
        </p:txBody>
      </p:sp>
      <p:sp>
        <p:nvSpPr>
          <p:cNvPr id="17" name="Text Box 10731"/>
          <p:cNvSpPr txBox="1">
            <a:spLocks noChangeArrowheads="1"/>
          </p:cNvSpPr>
          <p:nvPr/>
        </p:nvSpPr>
        <p:spPr bwMode="auto">
          <a:xfrm>
            <a:off x="4648640" y="715810"/>
            <a:ext cx="2450146" cy="137393"/>
          </a:xfrm>
          <a:prstGeom prst="rect">
            <a:avLst/>
          </a:prstGeom>
          <a:solidFill>
            <a:srgbClr val="0070C0"/>
          </a:solidFill>
          <a:ln w="9525">
            <a:solidFill>
              <a:srgbClr val="000000"/>
            </a:solidFill>
            <a:miter lim="800000"/>
            <a:headEnd/>
            <a:tailEnd/>
          </a:ln>
        </p:spPr>
        <p:txBody>
          <a:bodyPr wrap="square" lIns="14145" tIns="7072" rIns="14145" bIns="7072">
            <a:spAutoFit/>
          </a:bodyPr>
          <a:lstStyle>
            <a:lvl1pPr defTabSz="2854325" eaLnBrk="0" hangingPunct="0">
              <a:spcBef>
                <a:spcPct val="20000"/>
              </a:spcBef>
              <a:buChar char="•"/>
              <a:defRPr sz="10000">
                <a:solidFill>
                  <a:schemeClr val="tx1"/>
                </a:solidFill>
                <a:latin typeface="Arial" charset="0"/>
                <a:ea typeface="ＭＳ Ｐゴシック" pitchFamily="34" charset="-128"/>
              </a:defRPr>
            </a:lvl1pPr>
            <a:lvl2pPr marL="37931725" indent="-37474525" defTabSz="2854325" eaLnBrk="0" hangingPunct="0">
              <a:spcBef>
                <a:spcPct val="20000"/>
              </a:spcBef>
              <a:buChar char="–"/>
              <a:defRPr sz="8700">
                <a:solidFill>
                  <a:schemeClr val="tx1"/>
                </a:solidFill>
                <a:latin typeface="Arial" charset="0"/>
                <a:ea typeface="ＭＳ Ｐゴシック" pitchFamily="34" charset="-128"/>
              </a:defRPr>
            </a:lvl2pPr>
            <a:lvl3pPr marL="3567113" indent="-712788" defTabSz="2854325" eaLnBrk="0" hangingPunct="0">
              <a:spcBef>
                <a:spcPct val="20000"/>
              </a:spcBef>
              <a:buChar char="•"/>
              <a:defRPr sz="7500">
                <a:solidFill>
                  <a:schemeClr val="tx1"/>
                </a:solidFill>
                <a:latin typeface="Arial" charset="0"/>
                <a:ea typeface="ＭＳ Ｐゴシック" pitchFamily="34" charset="-128"/>
              </a:defRPr>
            </a:lvl3pPr>
            <a:lvl4pPr marL="4995863" indent="-712788" defTabSz="2854325" eaLnBrk="0" hangingPunct="0">
              <a:spcBef>
                <a:spcPct val="20000"/>
              </a:spcBef>
              <a:buChar char="–"/>
              <a:defRPr sz="6300">
                <a:solidFill>
                  <a:schemeClr val="tx1"/>
                </a:solidFill>
                <a:latin typeface="Arial" charset="0"/>
                <a:ea typeface="ＭＳ Ｐゴシック" pitchFamily="34" charset="-128"/>
              </a:defRPr>
            </a:lvl4pPr>
            <a:lvl5pPr marL="6423025" indent="-712788" defTabSz="2854325" eaLnBrk="0" hangingPunct="0">
              <a:spcBef>
                <a:spcPct val="20000"/>
              </a:spcBef>
              <a:buChar char="»"/>
              <a:defRPr sz="6300">
                <a:solidFill>
                  <a:schemeClr val="tx1"/>
                </a:solidFill>
                <a:latin typeface="Arial" charset="0"/>
                <a:ea typeface="ＭＳ Ｐゴシック" pitchFamily="34" charset="-128"/>
              </a:defRPr>
            </a:lvl5pPr>
            <a:lvl6pPr marL="6880225" indent="-712788" defTabSz="285432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285432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285432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285432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RESULTS</a:t>
            </a:r>
          </a:p>
        </p:txBody>
      </p:sp>
      <p:sp>
        <p:nvSpPr>
          <p:cNvPr id="18" name="Rectangle 95"/>
          <p:cNvSpPr>
            <a:spLocks noChangeArrowheads="1"/>
          </p:cNvSpPr>
          <p:nvPr/>
        </p:nvSpPr>
        <p:spPr bwMode="auto">
          <a:xfrm>
            <a:off x="4648640" y="910676"/>
            <a:ext cx="1013717" cy="120899"/>
          </a:xfrm>
          <a:prstGeom prst="rect">
            <a:avLst/>
          </a:prstGeom>
          <a:solidFill>
            <a:schemeClr val="accent6">
              <a:lumMod val="40000"/>
              <a:lumOff val="60000"/>
            </a:schemeClr>
          </a:solidFill>
          <a:ln w="9525">
            <a:solidFill>
              <a:srgbClr val="000000"/>
            </a:solidFill>
            <a:miter lim="800000"/>
            <a:headEnd/>
            <a:tailEnd/>
          </a:ln>
        </p:spPr>
        <p:txBody>
          <a:bodyPr wrap="square" lIns="14145" tIns="14145" rIns="14145" bIns="14145">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0"/>
              </a:spcBef>
              <a:buFontTx/>
              <a:buNone/>
            </a:pPr>
            <a:r>
              <a:rPr lang="en-CA" altLang="en-US" sz="600" b="1" dirty="0"/>
              <a:t>Table 1</a:t>
            </a:r>
            <a:endParaRPr lang="en-US" altLang="en-US" sz="600" b="1" dirty="0"/>
          </a:p>
        </p:txBody>
      </p:sp>
      <p:graphicFrame>
        <p:nvGraphicFramePr>
          <p:cNvPr id="21" name="Table 20"/>
          <p:cNvGraphicFramePr>
            <a:graphicFrameLocks noGrp="1"/>
          </p:cNvGraphicFramePr>
          <p:nvPr/>
        </p:nvGraphicFramePr>
        <p:xfrm>
          <a:off x="4648640" y="1082764"/>
          <a:ext cx="1009670" cy="519952"/>
        </p:xfrm>
        <a:graphic>
          <a:graphicData uri="http://schemas.openxmlformats.org/drawingml/2006/table">
            <a:tbl>
              <a:tblPr firstRow="1" bandRow="1">
                <a:tableStyleId>{5C22544A-7EE6-4342-B048-85BDC9FD1C3A}</a:tableStyleId>
              </a:tblPr>
              <a:tblGrid>
                <a:gridCol w="1009670">
                  <a:extLst>
                    <a:ext uri="{9D8B030D-6E8A-4147-A177-3AD203B41FA5}">
                      <a16:colId xmlns:a16="http://schemas.microsoft.com/office/drawing/2014/main" val="20000"/>
                    </a:ext>
                  </a:extLst>
                </a:gridCol>
              </a:tblGrid>
              <a:tr h="129988">
                <a:tc>
                  <a:txBody>
                    <a:bodyPr/>
                    <a:lstStyle/>
                    <a:p>
                      <a:pPr algn="ctr"/>
                      <a:r>
                        <a:rPr lang="en-US" sz="700" dirty="0">
                          <a:solidFill>
                            <a:schemeClr val="tx1"/>
                          </a:solidFill>
                          <a:latin typeface="+mn-lt"/>
                          <a:cs typeface="Arial" panose="020B0604020202020204" pitchFamily="34" charset="0"/>
                        </a:rPr>
                        <a:t>Demographics</a:t>
                      </a:r>
                    </a:p>
                  </a:txBody>
                  <a:tcPr marL="16934" marR="16934"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15000"/>
                      </a:srgbClr>
                    </a:solidFill>
                  </a:tcPr>
                </a:tc>
                <a:extLst>
                  <a:ext uri="{0D108BD9-81ED-4DB2-BD59-A6C34878D82A}">
                    <a16:rowId xmlns:a16="http://schemas.microsoft.com/office/drawing/2014/main" val="10000"/>
                  </a:ext>
                </a:extLst>
              </a:tr>
              <a:tr h="129988">
                <a:tc>
                  <a:txBody>
                    <a:bodyPr/>
                    <a:lstStyle/>
                    <a:p>
                      <a:pPr algn="ctr"/>
                      <a:endParaRPr lang="en-US" sz="700" dirty="0">
                        <a:solidFill>
                          <a:schemeClr val="tx1"/>
                        </a:solidFill>
                        <a:latin typeface="+mn-lt"/>
                        <a:cs typeface="Arial" panose="020B0604020202020204" pitchFamily="34" charset="0"/>
                      </a:endParaRPr>
                    </a:p>
                  </a:txBody>
                  <a:tcPr marL="16934" marR="16934"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15000"/>
                      </a:srgbClr>
                    </a:solidFill>
                  </a:tcPr>
                </a:tc>
                <a:extLst>
                  <a:ext uri="{0D108BD9-81ED-4DB2-BD59-A6C34878D82A}">
                    <a16:rowId xmlns:a16="http://schemas.microsoft.com/office/drawing/2014/main" val="10001"/>
                  </a:ext>
                </a:extLst>
              </a:tr>
              <a:tr h="129988">
                <a:tc>
                  <a:txBody>
                    <a:bodyPr/>
                    <a:lstStyle/>
                    <a:p>
                      <a:pPr algn="ctr"/>
                      <a:endParaRPr lang="en-US" sz="700" dirty="0">
                        <a:solidFill>
                          <a:schemeClr val="tx1"/>
                        </a:solidFill>
                        <a:latin typeface="+mn-lt"/>
                        <a:cs typeface="Arial" panose="020B0604020202020204" pitchFamily="34" charset="0"/>
                      </a:endParaRPr>
                    </a:p>
                  </a:txBody>
                  <a:tcPr marL="16934" marR="16934"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15000"/>
                      </a:srgbClr>
                    </a:solidFill>
                  </a:tcPr>
                </a:tc>
                <a:extLst>
                  <a:ext uri="{0D108BD9-81ED-4DB2-BD59-A6C34878D82A}">
                    <a16:rowId xmlns:a16="http://schemas.microsoft.com/office/drawing/2014/main" val="470218844"/>
                  </a:ext>
                </a:extLst>
              </a:tr>
              <a:tr h="129988">
                <a:tc>
                  <a:txBody>
                    <a:bodyPr/>
                    <a:lstStyle/>
                    <a:p>
                      <a:pPr algn="ctr"/>
                      <a:endParaRPr lang="en-US" sz="700" dirty="0">
                        <a:solidFill>
                          <a:schemeClr val="tx1"/>
                        </a:solidFill>
                        <a:latin typeface="+mn-lt"/>
                        <a:cs typeface="Arial" panose="020B0604020202020204" pitchFamily="34" charset="0"/>
                      </a:endParaRPr>
                    </a:p>
                  </a:txBody>
                  <a:tcPr marL="16934" marR="16934"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15000"/>
                      </a:srgbClr>
                    </a:solidFill>
                  </a:tcPr>
                </a:tc>
                <a:extLst>
                  <a:ext uri="{0D108BD9-81ED-4DB2-BD59-A6C34878D82A}">
                    <a16:rowId xmlns:a16="http://schemas.microsoft.com/office/drawing/2014/main" val="2731108396"/>
                  </a:ext>
                </a:extLst>
              </a:tr>
            </a:tbl>
          </a:graphicData>
        </a:graphic>
      </p:graphicFrame>
      <p:sp>
        <p:nvSpPr>
          <p:cNvPr id="24" name="Rectangle 95"/>
          <p:cNvSpPr>
            <a:spLocks noChangeArrowheads="1"/>
          </p:cNvSpPr>
          <p:nvPr/>
        </p:nvSpPr>
        <p:spPr bwMode="auto">
          <a:xfrm>
            <a:off x="4660276" y="1799792"/>
            <a:ext cx="1028429" cy="120899"/>
          </a:xfrm>
          <a:prstGeom prst="rect">
            <a:avLst/>
          </a:prstGeom>
          <a:solidFill>
            <a:schemeClr val="accent6">
              <a:lumMod val="40000"/>
              <a:lumOff val="60000"/>
            </a:schemeClr>
          </a:solidFill>
          <a:ln w="9525">
            <a:solidFill>
              <a:srgbClr val="000000"/>
            </a:solidFill>
            <a:miter lim="800000"/>
            <a:headEnd/>
            <a:tailEnd/>
          </a:ln>
        </p:spPr>
        <p:txBody>
          <a:bodyPr wrap="square" lIns="14145" tIns="14145" rIns="14145" bIns="14145">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600" b="1" dirty="0"/>
              <a:t>Figure 1</a:t>
            </a:r>
          </a:p>
        </p:txBody>
      </p:sp>
      <p:sp>
        <p:nvSpPr>
          <p:cNvPr id="26" name="Text Box 848"/>
          <p:cNvSpPr txBox="1">
            <a:spLocks noChangeArrowheads="1"/>
          </p:cNvSpPr>
          <p:nvPr/>
        </p:nvSpPr>
        <p:spPr bwMode="auto">
          <a:xfrm>
            <a:off x="4648640" y="3039423"/>
            <a:ext cx="2450146" cy="143740"/>
          </a:xfrm>
          <a:prstGeom prst="rect">
            <a:avLst/>
          </a:prstGeom>
          <a:solidFill>
            <a:srgbClr val="0070C0"/>
          </a:solidFill>
          <a:ln w="9525">
            <a:solidFill>
              <a:srgbClr val="000000"/>
            </a:solidFill>
            <a:miter lim="800000"/>
            <a:headEnd/>
            <a:tailEnd/>
          </a:ln>
        </p:spPr>
        <p:txBody>
          <a:bodyPr wrap="square" lIns="20430" tIns="10215" rIns="20430" bIns="10215">
            <a:spAutoFit/>
          </a:bodyPr>
          <a:lstStyle>
            <a:lvl1pPr defTabSz="5083175" eaLnBrk="0" hangingPunct="0">
              <a:spcBef>
                <a:spcPct val="20000"/>
              </a:spcBef>
              <a:buChar char="•"/>
              <a:defRPr sz="10000">
                <a:solidFill>
                  <a:schemeClr val="tx1"/>
                </a:solidFill>
                <a:latin typeface="Arial" charset="0"/>
                <a:ea typeface="ＭＳ Ｐゴシック" pitchFamily="34" charset="-128"/>
              </a:defRPr>
            </a:lvl1pPr>
            <a:lvl2pPr marL="37931725" indent="-37474525" defTabSz="5083175" eaLnBrk="0" hangingPunct="0">
              <a:spcBef>
                <a:spcPct val="20000"/>
              </a:spcBef>
              <a:buChar char="–"/>
              <a:defRPr sz="8700">
                <a:solidFill>
                  <a:schemeClr val="tx1"/>
                </a:solidFill>
                <a:latin typeface="Arial" charset="0"/>
                <a:ea typeface="ＭＳ Ｐゴシック" pitchFamily="34" charset="-128"/>
              </a:defRPr>
            </a:lvl2pPr>
            <a:lvl3pPr marL="3567113" indent="-712788" defTabSz="5083175" eaLnBrk="0" hangingPunct="0">
              <a:spcBef>
                <a:spcPct val="20000"/>
              </a:spcBef>
              <a:buChar char="•"/>
              <a:defRPr sz="7500">
                <a:solidFill>
                  <a:schemeClr val="tx1"/>
                </a:solidFill>
                <a:latin typeface="Arial" charset="0"/>
                <a:ea typeface="ＭＳ Ｐゴシック" pitchFamily="34" charset="-128"/>
              </a:defRPr>
            </a:lvl3pPr>
            <a:lvl4pPr marL="4995863" indent="-712788" defTabSz="5083175" eaLnBrk="0" hangingPunct="0">
              <a:spcBef>
                <a:spcPct val="20000"/>
              </a:spcBef>
              <a:buChar char="–"/>
              <a:defRPr sz="6300">
                <a:solidFill>
                  <a:schemeClr val="tx1"/>
                </a:solidFill>
                <a:latin typeface="Arial" charset="0"/>
                <a:ea typeface="ＭＳ Ｐゴシック" pitchFamily="34" charset="-128"/>
              </a:defRPr>
            </a:lvl4pPr>
            <a:lvl5pPr marL="6423025" indent="-712788" defTabSz="5083175" eaLnBrk="0" hangingPunct="0">
              <a:spcBef>
                <a:spcPct val="20000"/>
              </a:spcBef>
              <a:buChar char="»"/>
              <a:defRPr sz="6300">
                <a:solidFill>
                  <a:schemeClr val="tx1"/>
                </a:solidFill>
                <a:latin typeface="Arial" charset="0"/>
                <a:ea typeface="ＭＳ Ｐゴシック" pitchFamily="34" charset="-128"/>
              </a:defRPr>
            </a:lvl5pPr>
            <a:lvl6pPr marL="68802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CONCLUSION</a:t>
            </a:r>
          </a:p>
        </p:txBody>
      </p:sp>
      <p:sp>
        <p:nvSpPr>
          <p:cNvPr id="28" name="Rectangle 95"/>
          <p:cNvSpPr>
            <a:spLocks noChangeArrowheads="1"/>
          </p:cNvSpPr>
          <p:nvPr/>
        </p:nvSpPr>
        <p:spPr bwMode="auto">
          <a:xfrm>
            <a:off x="5761027" y="1796319"/>
            <a:ext cx="1349924" cy="120899"/>
          </a:xfrm>
          <a:prstGeom prst="rect">
            <a:avLst/>
          </a:prstGeom>
          <a:solidFill>
            <a:schemeClr val="accent6">
              <a:lumMod val="40000"/>
              <a:lumOff val="60000"/>
            </a:schemeClr>
          </a:solidFill>
          <a:ln w="9525">
            <a:solidFill>
              <a:srgbClr val="000000"/>
            </a:solidFill>
            <a:miter lim="800000"/>
            <a:headEnd/>
            <a:tailEnd/>
          </a:ln>
        </p:spPr>
        <p:txBody>
          <a:bodyPr wrap="square" lIns="14145" tIns="14145" rIns="14145" bIns="14145">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600" b="1" dirty="0"/>
              <a:t>Figure 2</a:t>
            </a:r>
          </a:p>
        </p:txBody>
      </p:sp>
      <p:sp>
        <p:nvSpPr>
          <p:cNvPr id="30" name="Rectangle 839"/>
          <p:cNvSpPr>
            <a:spLocks noChangeArrowheads="1"/>
          </p:cNvSpPr>
          <p:nvPr/>
        </p:nvSpPr>
        <p:spPr bwMode="auto">
          <a:xfrm>
            <a:off x="4651812" y="3247306"/>
            <a:ext cx="2443800" cy="48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4145" tIns="7072" rIns="14145" bIns="7072">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marL="88900" algn="just">
              <a:buNone/>
            </a:pPr>
            <a:r>
              <a:rPr lang="en-US" sz="662" dirty="0"/>
              <a:t>Lorem ipsum dolor sit </a:t>
            </a:r>
            <a:r>
              <a:rPr lang="en-US" sz="662" dirty="0" err="1"/>
              <a:t>amet</a:t>
            </a:r>
            <a:r>
              <a:rPr lang="en-US" sz="662" dirty="0"/>
              <a:t>, </a:t>
            </a:r>
            <a:r>
              <a:rPr lang="en-US" sz="662" dirty="0" err="1"/>
              <a:t>consectetur</a:t>
            </a:r>
            <a:r>
              <a:rPr lang="en-US" sz="662" dirty="0"/>
              <a:t> </a:t>
            </a:r>
            <a:r>
              <a:rPr lang="en-US" sz="662" dirty="0" err="1"/>
              <a:t>adipiscing</a:t>
            </a:r>
            <a:r>
              <a:rPr lang="en-US" sz="662" dirty="0"/>
              <a:t> </a:t>
            </a:r>
            <a:r>
              <a:rPr lang="en-US" sz="662" dirty="0" err="1"/>
              <a:t>elit</a:t>
            </a:r>
            <a:r>
              <a:rPr lang="en-US" sz="662" dirty="0"/>
              <a:t>, sed </a:t>
            </a:r>
          </a:p>
          <a:p>
            <a:pPr marL="88900" algn="just">
              <a:buNone/>
            </a:pPr>
            <a:r>
              <a:rPr lang="en-US" sz="662" dirty="0"/>
              <a:t>do </a:t>
            </a:r>
            <a:r>
              <a:rPr lang="en-US" sz="662" dirty="0" err="1"/>
              <a:t>eiusmod</a:t>
            </a:r>
            <a:r>
              <a:rPr lang="en-US" sz="662" dirty="0"/>
              <a:t> </a:t>
            </a:r>
            <a:r>
              <a:rPr lang="en-US" sz="662" dirty="0" err="1"/>
              <a:t>tempor</a:t>
            </a:r>
            <a:r>
              <a:rPr lang="en-US" sz="662" dirty="0"/>
              <a:t> </a:t>
            </a:r>
            <a:r>
              <a:rPr lang="en-US" sz="662" dirty="0" err="1"/>
              <a:t>incididunt</a:t>
            </a:r>
            <a:r>
              <a:rPr lang="en-US" sz="662" dirty="0"/>
              <a:t> </a:t>
            </a:r>
            <a:r>
              <a:rPr lang="en-US" sz="662" dirty="0" err="1"/>
              <a:t>ut</a:t>
            </a:r>
            <a:r>
              <a:rPr lang="en-US" sz="662" dirty="0"/>
              <a:t> labore et dolore</a:t>
            </a:r>
          </a:p>
          <a:p>
            <a:pPr marL="88900" algn="just">
              <a:buNone/>
            </a:pPr>
            <a:r>
              <a:rPr lang="en-US" sz="662" dirty="0"/>
              <a:t>magna </a:t>
            </a:r>
            <a:r>
              <a:rPr lang="en-US" sz="662" dirty="0" err="1"/>
              <a:t>aliqua</a:t>
            </a:r>
            <a:r>
              <a:rPr lang="en-US" sz="662" dirty="0"/>
              <a:t>.</a:t>
            </a:r>
          </a:p>
          <a:p>
            <a:pPr marL="88900" algn="just">
              <a:buNone/>
            </a:pPr>
            <a:endParaRPr lang="en-US" sz="662" dirty="0"/>
          </a:p>
        </p:txBody>
      </p:sp>
      <p:sp>
        <p:nvSpPr>
          <p:cNvPr id="31" name="Text Box 848"/>
          <p:cNvSpPr txBox="1">
            <a:spLocks noChangeArrowheads="1"/>
          </p:cNvSpPr>
          <p:nvPr/>
        </p:nvSpPr>
        <p:spPr bwMode="auto">
          <a:xfrm>
            <a:off x="4649082" y="3793139"/>
            <a:ext cx="2450146" cy="143740"/>
          </a:xfrm>
          <a:prstGeom prst="rect">
            <a:avLst/>
          </a:prstGeom>
          <a:solidFill>
            <a:srgbClr val="0070C0"/>
          </a:solidFill>
          <a:ln w="9525">
            <a:solidFill>
              <a:srgbClr val="000000"/>
            </a:solidFill>
            <a:miter lim="800000"/>
            <a:headEnd/>
            <a:tailEnd/>
          </a:ln>
        </p:spPr>
        <p:txBody>
          <a:bodyPr wrap="square" lIns="20430" tIns="10215" rIns="20430" bIns="10215">
            <a:spAutoFit/>
          </a:bodyPr>
          <a:lstStyle>
            <a:lvl1pPr defTabSz="5083175" eaLnBrk="0" hangingPunct="0">
              <a:spcBef>
                <a:spcPct val="20000"/>
              </a:spcBef>
              <a:buChar char="•"/>
              <a:defRPr sz="10000">
                <a:solidFill>
                  <a:schemeClr val="tx1"/>
                </a:solidFill>
                <a:latin typeface="Arial" charset="0"/>
                <a:ea typeface="ＭＳ Ｐゴシック" pitchFamily="34" charset="-128"/>
              </a:defRPr>
            </a:lvl1pPr>
            <a:lvl2pPr marL="37931725" indent="-37474525" defTabSz="5083175" eaLnBrk="0" hangingPunct="0">
              <a:spcBef>
                <a:spcPct val="20000"/>
              </a:spcBef>
              <a:buChar char="–"/>
              <a:defRPr sz="8700">
                <a:solidFill>
                  <a:schemeClr val="tx1"/>
                </a:solidFill>
                <a:latin typeface="Arial" charset="0"/>
                <a:ea typeface="ＭＳ Ｐゴシック" pitchFamily="34" charset="-128"/>
              </a:defRPr>
            </a:lvl2pPr>
            <a:lvl3pPr marL="3567113" indent="-712788" defTabSz="5083175" eaLnBrk="0" hangingPunct="0">
              <a:spcBef>
                <a:spcPct val="20000"/>
              </a:spcBef>
              <a:buChar char="•"/>
              <a:defRPr sz="7500">
                <a:solidFill>
                  <a:schemeClr val="tx1"/>
                </a:solidFill>
                <a:latin typeface="Arial" charset="0"/>
                <a:ea typeface="ＭＳ Ｐゴシック" pitchFamily="34" charset="-128"/>
              </a:defRPr>
            </a:lvl3pPr>
            <a:lvl4pPr marL="4995863" indent="-712788" defTabSz="5083175" eaLnBrk="0" hangingPunct="0">
              <a:spcBef>
                <a:spcPct val="20000"/>
              </a:spcBef>
              <a:buChar char="–"/>
              <a:defRPr sz="6300">
                <a:solidFill>
                  <a:schemeClr val="tx1"/>
                </a:solidFill>
                <a:latin typeface="Arial" charset="0"/>
                <a:ea typeface="ＭＳ Ｐゴシック" pitchFamily="34" charset="-128"/>
              </a:defRPr>
            </a:lvl4pPr>
            <a:lvl5pPr marL="6423025" indent="-712788" defTabSz="5083175" eaLnBrk="0" hangingPunct="0">
              <a:spcBef>
                <a:spcPct val="20000"/>
              </a:spcBef>
              <a:buChar char="»"/>
              <a:defRPr sz="6300">
                <a:solidFill>
                  <a:schemeClr val="tx1"/>
                </a:solidFill>
                <a:latin typeface="Arial" charset="0"/>
                <a:ea typeface="ＭＳ Ｐゴシック" pitchFamily="34" charset="-128"/>
              </a:defRPr>
            </a:lvl5pPr>
            <a:lvl6pPr marL="68802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5083175"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800" b="1" dirty="0">
                <a:solidFill>
                  <a:schemeClr val="bg1"/>
                </a:solidFill>
              </a:rPr>
              <a:t>ACKNOWLEDGEMENT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821" y="1080082"/>
            <a:ext cx="1383130" cy="62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95"/>
          <p:cNvSpPr>
            <a:spLocks noChangeArrowheads="1"/>
          </p:cNvSpPr>
          <p:nvPr/>
        </p:nvSpPr>
        <p:spPr bwMode="auto">
          <a:xfrm>
            <a:off x="5744424" y="908624"/>
            <a:ext cx="1349924" cy="120899"/>
          </a:xfrm>
          <a:prstGeom prst="rect">
            <a:avLst/>
          </a:prstGeom>
          <a:solidFill>
            <a:schemeClr val="accent6">
              <a:lumMod val="40000"/>
              <a:lumOff val="60000"/>
            </a:schemeClr>
          </a:solidFill>
          <a:ln w="9525">
            <a:solidFill>
              <a:srgbClr val="000000"/>
            </a:solidFill>
            <a:miter lim="800000"/>
            <a:headEnd/>
            <a:tailEnd/>
          </a:ln>
        </p:spPr>
        <p:txBody>
          <a:bodyPr wrap="square" lIns="14145" tIns="14145" rIns="14145" bIns="14145">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algn="ctr" eaLnBrk="1" hangingPunct="1">
              <a:spcBef>
                <a:spcPct val="0"/>
              </a:spcBef>
              <a:buFontTx/>
              <a:buNone/>
            </a:pPr>
            <a:r>
              <a:rPr lang="en-CA" altLang="en-US" sz="600" b="1" dirty="0"/>
              <a:t>Table 2</a:t>
            </a:r>
            <a:endParaRPr lang="en-US" altLang="en-US" sz="600" b="1" dirty="0"/>
          </a:p>
        </p:txBody>
      </p:sp>
      <p:pic>
        <p:nvPicPr>
          <p:cNvPr id="34" name="Picture 33" descr="Laura Donovan Poster Example 1.png"/>
          <p:cNvPicPr>
            <a:picLocks noChangeAspect="1"/>
          </p:cNvPicPr>
          <p:nvPr/>
        </p:nvPicPr>
        <p:blipFill rotWithShape="1">
          <a:blip r:embed="rId4">
            <a:extLst>
              <a:ext uri="{28A0092B-C50C-407E-A947-70E740481C1C}">
                <a14:useLocalDpi xmlns:a14="http://schemas.microsoft.com/office/drawing/2010/main" val="0"/>
              </a:ext>
            </a:extLst>
          </a:blip>
          <a:srcRect l="8802" t="66465" r="72709" b="15810"/>
          <a:stretch/>
        </p:blipFill>
        <p:spPr>
          <a:xfrm>
            <a:off x="4806416" y="1998781"/>
            <a:ext cx="736148" cy="701315"/>
          </a:xfrm>
          <a:prstGeom prst="rect">
            <a:avLst/>
          </a:prstGeom>
          <a:ln>
            <a:solidFill>
              <a:srgbClr val="FFFFFF"/>
            </a:solidFill>
          </a:ln>
        </p:spPr>
      </p:pic>
      <p:sp>
        <p:nvSpPr>
          <p:cNvPr id="35" name="TextBox 34">
            <a:extLst>
              <a:ext uri="{FF2B5EF4-FFF2-40B4-BE49-F238E27FC236}">
                <a16:creationId xmlns:a16="http://schemas.microsoft.com/office/drawing/2014/main" id="{FCAC4B58-8623-4DBE-951A-DDF821787031}"/>
              </a:ext>
            </a:extLst>
          </p:cNvPr>
          <p:cNvSpPr txBox="1"/>
          <p:nvPr/>
        </p:nvSpPr>
        <p:spPr>
          <a:xfrm>
            <a:off x="4860891" y="2761497"/>
            <a:ext cx="857954" cy="105783"/>
          </a:xfrm>
          <a:prstGeom prst="rect">
            <a:avLst/>
          </a:prstGeom>
          <a:noFill/>
        </p:spPr>
        <p:txBody>
          <a:bodyPr wrap="square" lIns="13320" tIns="6660" rIns="13320" bIns="6660" rtlCol="0">
            <a:spAutoFit/>
          </a:bodyPr>
          <a:lstStyle/>
          <a:p>
            <a:r>
              <a:rPr lang="en-US" sz="600" dirty="0">
                <a:latin typeface="Lato Regular"/>
                <a:cs typeface="Lato Regular"/>
              </a:rPr>
              <a:t>Cell surface proteins</a:t>
            </a:r>
          </a:p>
        </p:txBody>
      </p:sp>
      <p:pic>
        <p:nvPicPr>
          <p:cNvPr id="36" name="Picture 35" descr="Laura Donovan Poster Example 1.png"/>
          <p:cNvPicPr>
            <a:picLocks noChangeAspect="1"/>
          </p:cNvPicPr>
          <p:nvPr/>
        </p:nvPicPr>
        <p:blipFill rotWithShape="1">
          <a:blip r:embed="rId4">
            <a:extLst>
              <a:ext uri="{28A0092B-C50C-407E-A947-70E740481C1C}">
                <a14:useLocalDpi xmlns:a14="http://schemas.microsoft.com/office/drawing/2010/main" val="0"/>
              </a:ext>
            </a:extLst>
          </a:blip>
          <a:srcRect l="58422" t="12602" r="7316" b="58945"/>
          <a:stretch/>
        </p:blipFill>
        <p:spPr>
          <a:xfrm>
            <a:off x="5864297" y="1969548"/>
            <a:ext cx="1143383" cy="749026"/>
          </a:xfrm>
          <a:prstGeom prst="rect">
            <a:avLst/>
          </a:prstGeom>
          <a:ln>
            <a:solidFill>
              <a:srgbClr val="FFFFFF"/>
            </a:solidFill>
          </a:ln>
        </p:spPr>
      </p:pic>
      <p:sp>
        <p:nvSpPr>
          <p:cNvPr id="37" name="TextBox 36">
            <a:extLst>
              <a:ext uri="{FF2B5EF4-FFF2-40B4-BE49-F238E27FC236}">
                <a16:creationId xmlns:a16="http://schemas.microsoft.com/office/drawing/2014/main" id="{FCAC4B58-8623-4DBE-951A-DDF821787031}"/>
              </a:ext>
            </a:extLst>
          </p:cNvPr>
          <p:cNvSpPr txBox="1"/>
          <p:nvPr/>
        </p:nvSpPr>
        <p:spPr>
          <a:xfrm>
            <a:off x="5870540" y="2763140"/>
            <a:ext cx="1143383" cy="198116"/>
          </a:xfrm>
          <a:prstGeom prst="rect">
            <a:avLst/>
          </a:prstGeom>
          <a:noFill/>
        </p:spPr>
        <p:txBody>
          <a:bodyPr wrap="square" lIns="13320" tIns="6660" rIns="13320" bIns="6660" rtlCol="0">
            <a:spAutoFit/>
          </a:bodyPr>
          <a:lstStyle/>
          <a:p>
            <a:pPr algn="ctr"/>
            <a:r>
              <a:rPr lang="en-US" sz="600" dirty="0">
                <a:latin typeface="Lato Regular"/>
                <a:cs typeface="Lato Regular"/>
              </a:rPr>
              <a:t>Adoptive cell transfer with </a:t>
            </a:r>
          </a:p>
          <a:p>
            <a:pPr algn="ctr"/>
            <a:r>
              <a:rPr lang="en-US" sz="600" dirty="0">
                <a:latin typeface="Lato Regular"/>
                <a:cs typeface="Lato Regular"/>
              </a:rPr>
              <a:t>CAR-engineered T-cells</a:t>
            </a:r>
          </a:p>
        </p:txBody>
      </p:sp>
      <p:cxnSp>
        <p:nvCxnSpPr>
          <p:cNvPr id="20" name="Straight Arrow Connector 19">
            <a:extLst>
              <a:ext uri="{FF2B5EF4-FFF2-40B4-BE49-F238E27FC236}">
                <a16:creationId xmlns:a16="http://schemas.microsoft.com/office/drawing/2014/main" id="{0903E0AB-0A6F-4A2B-9136-FDE850CA7EA3}"/>
              </a:ext>
            </a:extLst>
          </p:cNvPr>
          <p:cNvCxnSpPr>
            <a:cxnSpLocks/>
          </p:cNvCxnSpPr>
          <p:nvPr/>
        </p:nvCxnSpPr>
        <p:spPr>
          <a:xfrm flipH="1">
            <a:off x="5073130" y="4063418"/>
            <a:ext cx="2414586" cy="75474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71F01792-8880-4F6F-AE8C-E61365C2A7C9}"/>
              </a:ext>
            </a:extLst>
          </p:cNvPr>
          <p:cNvSpPr txBox="1"/>
          <p:nvPr/>
        </p:nvSpPr>
        <p:spPr>
          <a:xfrm>
            <a:off x="7467600" y="3343260"/>
            <a:ext cx="1470885" cy="1384995"/>
          </a:xfrm>
          <a:prstGeom prst="rect">
            <a:avLst/>
          </a:prstGeom>
          <a:noFill/>
        </p:spPr>
        <p:txBody>
          <a:bodyPr wrap="square" rtlCol="0">
            <a:spAutoFit/>
          </a:bodyPr>
          <a:lstStyle/>
          <a:p>
            <a:r>
              <a:rPr lang="en-US" sz="1400" dirty="0">
                <a:solidFill>
                  <a:schemeClr val="accent2">
                    <a:lumMod val="75000"/>
                  </a:schemeClr>
                </a:solidFill>
              </a:rPr>
              <a:t>Feel free to include a QR code that links to your e-Poster on the VoiceThread Webpage</a:t>
            </a:r>
            <a:endParaRPr lang="en-CA" sz="1400" dirty="0">
              <a:solidFill>
                <a:schemeClr val="accent2">
                  <a:lumMod val="75000"/>
                </a:schemeClr>
              </a:solidFill>
            </a:endParaRPr>
          </a:p>
        </p:txBody>
      </p:sp>
      <p:pic>
        <p:nvPicPr>
          <p:cNvPr id="4170" name="Picture 4169" descr="Qr code&#10;&#10;Description automatically generated">
            <a:extLst>
              <a:ext uri="{FF2B5EF4-FFF2-40B4-BE49-F238E27FC236}">
                <a16:creationId xmlns:a16="http://schemas.microsoft.com/office/drawing/2014/main" id="{2CEABACB-81A9-3FCF-C8B2-39839D7AE1A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56412" y="4576017"/>
            <a:ext cx="416718" cy="416718"/>
          </a:xfrm>
          <a:prstGeom prst="rect">
            <a:avLst/>
          </a:prstGeom>
        </p:spPr>
      </p:pic>
      <p:sp>
        <p:nvSpPr>
          <p:cNvPr id="4172" name="Rectangle 839">
            <a:extLst>
              <a:ext uri="{FF2B5EF4-FFF2-40B4-BE49-F238E27FC236}">
                <a16:creationId xmlns:a16="http://schemas.microsoft.com/office/drawing/2014/main" id="{C57C8013-016F-DC4C-97E0-3C3BDE0DF9A9}"/>
              </a:ext>
            </a:extLst>
          </p:cNvPr>
          <p:cNvSpPr>
            <a:spLocks noChangeArrowheads="1"/>
          </p:cNvSpPr>
          <p:nvPr/>
        </p:nvSpPr>
        <p:spPr bwMode="auto">
          <a:xfrm>
            <a:off x="4648640" y="4003112"/>
            <a:ext cx="2443800" cy="48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4145" tIns="7072" rIns="14145" bIns="7072">
            <a:spAutoFit/>
          </a:bodyPr>
          <a:lstStyle>
            <a:lvl1pPr defTabSz="3519488" eaLnBrk="0" hangingPunct="0">
              <a:spcBef>
                <a:spcPct val="20000"/>
              </a:spcBef>
              <a:buChar char="•"/>
              <a:defRPr sz="10000">
                <a:solidFill>
                  <a:schemeClr val="tx1"/>
                </a:solidFill>
                <a:latin typeface="Arial" charset="0"/>
                <a:ea typeface="ＭＳ Ｐゴシック" pitchFamily="34" charset="-128"/>
              </a:defRPr>
            </a:lvl1pPr>
            <a:lvl2pPr marL="37931725" indent="-37474525" defTabSz="3519488" eaLnBrk="0" hangingPunct="0">
              <a:spcBef>
                <a:spcPct val="20000"/>
              </a:spcBef>
              <a:buChar char="–"/>
              <a:defRPr sz="8700">
                <a:solidFill>
                  <a:schemeClr val="tx1"/>
                </a:solidFill>
                <a:latin typeface="Arial" charset="0"/>
                <a:ea typeface="ＭＳ Ｐゴシック" pitchFamily="34" charset="-128"/>
              </a:defRPr>
            </a:lvl2pPr>
            <a:lvl3pPr marL="3567113" indent="-712788" defTabSz="3519488" eaLnBrk="0" hangingPunct="0">
              <a:spcBef>
                <a:spcPct val="20000"/>
              </a:spcBef>
              <a:buChar char="•"/>
              <a:defRPr sz="7500">
                <a:solidFill>
                  <a:schemeClr val="tx1"/>
                </a:solidFill>
                <a:latin typeface="Arial" charset="0"/>
                <a:ea typeface="ＭＳ Ｐゴシック" pitchFamily="34" charset="-128"/>
              </a:defRPr>
            </a:lvl3pPr>
            <a:lvl4pPr marL="4995863" indent="-712788" defTabSz="3519488" eaLnBrk="0" hangingPunct="0">
              <a:spcBef>
                <a:spcPct val="20000"/>
              </a:spcBef>
              <a:buChar char="–"/>
              <a:defRPr sz="6300">
                <a:solidFill>
                  <a:schemeClr val="tx1"/>
                </a:solidFill>
                <a:latin typeface="Arial" charset="0"/>
                <a:ea typeface="ＭＳ Ｐゴシック" pitchFamily="34" charset="-128"/>
              </a:defRPr>
            </a:lvl4pPr>
            <a:lvl5pPr marL="6423025" indent="-712788" defTabSz="3519488" eaLnBrk="0" hangingPunct="0">
              <a:spcBef>
                <a:spcPct val="20000"/>
              </a:spcBef>
              <a:buChar char="»"/>
              <a:defRPr sz="6300">
                <a:solidFill>
                  <a:schemeClr val="tx1"/>
                </a:solidFill>
                <a:latin typeface="Arial" charset="0"/>
                <a:ea typeface="ＭＳ Ｐゴシック" pitchFamily="34" charset="-128"/>
              </a:defRPr>
            </a:lvl5pPr>
            <a:lvl6pPr marL="68802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6pPr>
            <a:lvl7pPr marL="73374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7pPr>
            <a:lvl8pPr marL="77946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8pPr>
            <a:lvl9pPr marL="8251825" indent="-712788" defTabSz="3519488" eaLnBrk="0" fontAlgn="base" hangingPunct="0">
              <a:spcBef>
                <a:spcPct val="20000"/>
              </a:spcBef>
              <a:spcAft>
                <a:spcPct val="0"/>
              </a:spcAft>
              <a:buChar char="»"/>
              <a:defRPr sz="6300">
                <a:solidFill>
                  <a:schemeClr val="tx1"/>
                </a:solidFill>
                <a:latin typeface="Arial" charset="0"/>
                <a:ea typeface="ＭＳ Ｐゴシック" pitchFamily="34" charset="-128"/>
              </a:defRPr>
            </a:lvl9pPr>
          </a:lstStyle>
          <a:p>
            <a:pPr marL="88900" algn="just">
              <a:buNone/>
            </a:pPr>
            <a:r>
              <a:rPr lang="en-US" sz="662" dirty="0"/>
              <a:t>Lorem ipsum dolor sit </a:t>
            </a:r>
            <a:r>
              <a:rPr lang="en-US" sz="662" dirty="0" err="1"/>
              <a:t>amet</a:t>
            </a:r>
            <a:r>
              <a:rPr lang="en-US" sz="662" dirty="0"/>
              <a:t>, </a:t>
            </a:r>
            <a:r>
              <a:rPr lang="en-US" sz="662" dirty="0" err="1"/>
              <a:t>consectetur</a:t>
            </a:r>
            <a:r>
              <a:rPr lang="en-US" sz="662" dirty="0"/>
              <a:t> </a:t>
            </a:r>
            <a:r>
              <a:rPr lang="en-US" sz="662" dirty="0" err="1"/>
              <a:t>adipiscing</a:t>
            </a:r>
            <a:r>
              <a:rPr lang="en-US" sz="662" dirty="0"/>
              <a:t> </a:t>
            </a:r>
            <a:r>
              <a:rPr lang="en-US" sz="662" dirty="0" err="1"/>
              <a:t>elit</a:t>
            </a:r>
            <a:r>
              <a:rPr lang="en-US" sz="662" dirty="0"/>
              <a:t>, sed </a:t>
            </a:r>
          </a:p>
          <a:p>
            <a:pPr marL="88900" algn="just">
              <a:buNone/>
            </a:pPr>
            <a:r>
              <a:rPr lang="en-US" sz="662" dirty="0"/>
              <a:t>do </a:t>
            </a:r>
            <a:r>
              <a:rPr lang="en-US" sz="662" dirty="0" err="1"/>
              <a:t>eiusmod</a:t>
            </a:r>
            <a:r>
              <a:rPr lang="en-US" sz="662" dirty="0"/>
              <a:t> </a:t>
            </a:r>
            <a:r>
              <a:rPr lang="en-US" sz="662" dirty="0" err="1"/>
              <a:t>tempor</a:t>
            </a:r>
            <a:r>
              <a:rPr lang="en-US" sz="662" dirty="0"/>
              <a:t> </a:t>
            </a:r>
            <a:r>
              <a:rPr lang="en-US" sz="662" dirty="0" err="1"/>
              <a:t>incididunt</a:t>
            </a:r>
            <a:r>
              <a:rPr lang="en-US" sz="662" dirty="0"/>
              <a:t> </a:t>
            </a:r>
            <a:r>
              <a:rPr lang="en-US" sz="662" dirty="0" err="1"/>
              <a:t>ut</a:t>
            </a:r>
            <a:r>
              <a:rPr lang="en-US" sz="662" dirty="0"/>
              <a:t> labore et dolore</a:t>
            </a:r>
          </a:p>
          <a:p>
            <a:pPr marL="88900" algn="just">
              <a:buNone/>
            </a:pPr>
            <a:r>
              <a:rPr lang="en-US" sz="662" dirty="0"/>
              <a:t>magna </a:t>
            </a:r>
            <a:r>
              <a:rPr lang="en-US" sz="662" dirty="0" err="1"/>
              <a:t>aliqua</a:t>
            </a:r>
            <a:r>
              <a:rPr lang="en-US" sz="662" dirty="0"/>
              <a:t>.</a:t>
            </a:r>
          </a:p>
          <a:p>
            <a:pPr algn="just">
              <a:buNone/>
            </a:pPr>
            <a:endParaRPr lang="en-US" sz="662" dirty="0"/>
          </a:p>
        </p:txBody>
      </p:sp>
      <p:pic>
        <p:nvPicPr>
          <p:cNvPr id="4" name="Picture 3">
            <a:extLst>
              <a:ext uri="{FF2B5EF4-FFF2-40B4-BE49-F238E27FC236}">
                <a16:creationId xmlns:a16="http://schemas.microsoft.com/office/drawing/2014/main" id="{C2C25A76-EB33-CBF4-CFDD-09B8FC0C06C3}"/>
              </a:ext>
            </a:extLst>
          </p:cNvPr>
          <p:cNvPicPr>
            <a:picLocks noChangeAspect="1"/>
          </p:cNvPicPr>
          <p:nvPr/>
        </p:nvPicPr>
        <p:blipFill>
          <a:blip r:embed="rId7"/>
          <a:stretch>
            <a:fillRect/>
          </a:stretch>
        </p:blipFill>
        <p:spPr>
          <a:xfrm>
            <a:off x="5795468" y="4684785"/>
            <a:ext cx="1336438" cy="374481"/>
          </a:xfrm>
          <a:prstGeom prst="rect">
            <a:avLst/>
          </a:prstGeom>
        </p:spPr>
      </p:pic>
    </p:spTree>
    <p:extLst>
      <p:ext uri="{BB962C8B-B14F-4D97-AF65-F5344CB8AC3E}">
        <p14:creationId xmlns:p14="http://schemas.microsoft.com/office/powerpoint/2010/main" val="288092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pPr>
            <a:r>
              <a:rPr lang="en-CA" sz="2400" b="1" dirty="0">
                <a:solidFill>
                  <a:schemeClr val="tx1"/>
                </a:solidFill>
                <a:latin typeface="Noto sans"/>
                <a:ea typeface="Lato Thin" panose="020F0502020204030203" pitchFamily="34" charset="0"/>
                <a:cs typeface="Lato Thin" panose="020F0502020204030203" pitchFamily="34" charset="0"/>
              </a:rPr>
              <a:t>Instructions to Upload </a:t>
            </a:r>
            <a:r>
              <a:rPr lang="en-CA" sz="2400" b="1" dirty="0">
                <a:solidFill>
                  <a:srgbClr val="FC60FF"/>
                </a:solidFill>
                <a:latin typeface="Noto sans"/>
                <a:ea typeface="Lato Thin" panose="020F0502020204030203" pitchFamily="34" charset="0"/>
                <a:cs typeface="Lato Thin" panose="020F0502020204030203" pitchFamily="34" charset="0"/>
              </a:rPr>
              <a:t>E-poster</a:t>
            </a:r>
            <a:endParaRPr lang="en-US" sz="2400" dirty="0">
              <a:solidFill>
                <a:srgbClr val="FC60FF"/>
              </a:solidFill>
              <a:latin typeface="Noto sans"/>
              <a:ea typeface="Lato Thin" panose="020F0502020204030203" pitchFamily="34" charset="0"/>
              <a:cs typeface="Lato Thin" panose="020F0502020204030203" pitchFamily="34" charset="0"/>
            </a:endParaRPr>
          </a:p>
        </p:txBody>
      </p:sp>
      <p:sp>
        <p:nvSpPr>
          <p:cNvPr id="2" name="TextBox 1"/>
          <p:cNvSpPr txBox="1"/>
          <p:nvPr/>
        </p:nvSpPr>
        <p:spPr>
          <a:xfrm>
            <a:off x="681469" y="1428750"/>
            <a:ext cx="8024380" cy="2031325"/>
          </a:xfrm>
          <a:prstGeom prst="rect">
            <a:avLst/>
          </a:prstGeom>
          <a:noFill/>
        </p:spPr>
        <p:txBody>
          <a:bodyPr wrap="square" rtlCol="0">
            <a:spAutoFit/>
          </a:bodyPr>
          <a:lstStyle/>
          <a:p>
            <a:r>
              <a:rPr lang="en-CA" sz="1800" dirty="0">
                <a:solidFill>
                  <a:srgbClr val="C00000"/>
                </a:solidFill>
                <a:ea typeface="Lato" panose="020F0502020204030203" pitchFamily="34" charset="0"/>
                <a:cs typeface="Times New Roman" panose="02020603050405020304" pitchFamily="18" charset="0"/>
              </a:rPr>
              <a:t>Create</a:t>
            </a:r>
            <a:r>
              <a:rPr lang="en-CA" sz="1800" dirty="0">
                <a:solidFill>
                  <a:srgbClr val="C00000"/>
                </a:solidFill>
                <a:ea typeface="Lato Light" panose="020F0502020204030203" pitchFamily="34" charset="0"/>
                <a:cs typeface="Times New Roman" panose="02020603050405020304" pitchFamily="18" charset="0"/>
              </a:rPr>
              <a:t> your presentation by uploading a PDF of your poster and then recording your 5-minute voiceover (using the comment tool)</a:t>
            </a:r>
          </a:p>
          <a:p>
            <a:pPr marL="342900" indent="-342900">
              <a:buAutoNum type="arabicPeriod"/>
            </a:pPr>
            <a:endParaRPr lang="en-CA" sz="1800" dirty="0">
              <a:solidFill>
                <a:srgbClr val="C00000"/>
              </a:solidFill>
              <a:ea typeface="Lato Light" panose="020F0502020204030203" pitchFamily="34" charset="0"/>
              <a:cs typeface="Times New Roman" panose="02020603050405020304" pitchFamily="18" charset="0"/>
            </a:endParaRPr>
          </a:p>
          <a:p>
            <a:r>
              <a:rPr lang="en-CA" sz="1800" dirty="0">
                <a:solidFill>
                  <a:srgbClr val="C00000"/>
                </a:solidFill>
                <a:ea typeface="Lato Light" panose="020F0502020204030203" pitchFamily="34" charset="0"/>
                <a:cs typeface="Times New Roman" panose="02020603050405020304" pitchFamily="18" charset="0"/>
                <a:hlinkClick r:id="rId3"/>
              </a:rPr>
              <a:t>https://voicethread.com/howto/creating-a-new-voicethread-2/</a:t>
            </a:r>
            <a:endParaRPr lang="en-CA" sz="1800" dirty="0">
              <a:solidFill>
                <a:srgbClr val="C00000"/>
              </a:solidFill>
              <a:ea typeface="Lato Light" panose="020F0502020204030203" pitchFamily="34" charset="0"/>
              <a:cs typeface="Times New Roman" panose="02020603050405020304" pitchFamily="18" charset="0"/>
            </a:endParaRPr>
          </a:p>
          <a:p>
            <a:endParaRPr lang="en-US" dirty="0">
              <a:solidFill>
                <a:srgbClr val="C00000"/>
              </a:solidFill>
              <a:ea typeface="Lato Light" panose="020F0502020204030203" pitchFamily="34" charset="0"/>
              <a:cs typeface="Times New Roman" panose="02020603050405020304" pitchFamily="18" charset="0"/>
            </a:endParaRPr>
          </a:p>
          <a:p>
            <a:r>
              <a:rPr lang="en-CA" dirty="0">
                <a:solidFill>
                  <a:srgbClr val="C00000"/>
                </a:solidFill>
                <a:ea typeface="Lato Light" panose="020F0502020204030203" pitchFamily="34" charset="0"/>
                <a:cs typeface="Times New Roman" panose="02020603050405020304" pitchFamily="18" charset="0"/>
                <a:hlinkClick r:id="rId4"/>
              </a:rPr>
              <a:t>https://voicethread.com/howto/how-to-comment/</a:t>
            </a:r>
            <a:r>
              <a:rPr lang="en-CA" dirty="0">
                <a:solidFill>
                  <a:srgbClr val="C00000"/>
                </a:solidFill>
                <a:ea typeface="Lato Light" panose="020F0502020204030203" pitchFamily="34" charset="0"/>
                <a:cs typeface="Times New Roman" panose="02020603050405020304" pitchFamily="18" charset="0"/>
              </a:rPr>
              <a:t> </a:t>
            </a:r>
            <a:endParaRPr lang="en-CA" sz="1800" dirty="0">
              <a:solidFill>
                <a:srgbClr val="C00000"/>
              </a:solidFill>
              <a:ea typeface="Lato Light" panose="020F0502020204030203" pitchFamily="34" charset="0"/>
              <a:cs typeface="Times New Roman" panose="02020603050405020304" pitchFamily="18" charset="0"/>
            </a:endParaRPr>
          </a:p>
          <a:p>
            <a:r>
              <a:rPr lang="en-CA" sz="1800" dirty="0">
                <a:solidFill>
                  <a:srgbClr val="C00000"/>
                </a:solidFill>
                <a:ea typeface="Lato Light" panose="020F0502020204030203"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FB33D177-47BC-FA1D-CA27-765BBFD4498C}"/>
              </a:ext>
            </a:extLst>
          </p:cNvPr>
          <p:cNvPicPr>
            <a:picLocks noChangeAspect="1"/>
          </p:cNvPicPr>
          <p:nvPr/>
        </p:nvPicPr>
        <p:blipFill>
          <a:blip r:embed="rId5"/>
          <a:stretch>
            <a:fillRect/>
          </a:stretch>
        </p:blipFill>
        <p:spPr>
          <a:xfrm>
            <a:off x="6291594" y="4353481"/>
            <a:ext cx="2819400" cy="790019"/>
          </a:xfrm>
          <a:prstGeom prst="rect">
            <a:avLst/>
          </a:prstGeom>
        </p:spPr>
      </p:pic>
    </p:spTree>
    <p:extLst>
      <p:ext uri="{BB962C8B-B14F-4D97-AF65-F5344CB8AC3E}">
        <p14:creationId xmlns:p14="http://schemas.microsoft.com/office/powerpoint/2010/main" val="219422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pPr>
            <a:r>
              <a:rPr lang="en-CA" sz="2400" b="1" dirty="0">
                <a:solidFill>
                  <a:schemeClr val="tx1"/>
                </a:solidFill>
                <a:latin typeface="Noto sans"/>
                <a:ea typeface="Lato Thin" panose="020F0502020204030203" pitchFamily="34" charset="0"/>
                <a:cs typeface="Lato Thin" panose="020F0502020204030203" pitchFamily="34" charset="0"/>
              </a:rPr>
              <a:t>Instructions to Upload </a:t>
            </a:r>
            <a:r>
              <a:rPr lang="en-CA" sz="2400" b="1" dirty="0">
                <a:solidFill>
                  <a:srgbClr val="FC60FF"/>
                </a:solidFill>
                <a:latin typeface="Noto sans"/>
                <a:ea typeface="Lato Thin" panose="020F0502020204030203" pitchFamily="34" charset="0"/>
                <a:cs typeface="Lato Thin" panose="020F0502020204030203" pitchFamily="34" charset="0"/>
              </a:rPr>
              <a:t>E-poster </a:t>
            </a:r>
            <a:r>
              <a:rPr lang="en-CA" sz="1200" dirty="0">
                <a:solidFill>
                  <a:schemeClr val="tx1"/>
                </a:solidFill>
                <a:latin typeface="Noto sans"/>
                <a:ea typeface="Lato Thin" panose="020F0502020204030203" pitchFamily="34" charset="0"/>
                <a:cs typeface="Lato Thin" panose="020F0502020204030203" pitchFamily="34" charset="0"/>
              </a:rPr>
              <a:t>(continued)</a:t>
            </a:r>
            <a:endParaRPr lang="en-US" sz="2400" dirty="0">
              <a:solidFill>
                <a:schemeClr val="tx1"/>
              </a:solidFill>
              <a:latin typeface="Noto sans"/>
              <a:ea typeface="Lato Thin" panose="020F0502020204030203" pitchFamily="34" charset="0"/>
              <a:cs typeface="Lato Thin" panose="020F0502020204030203" pitchFamily="34" charset="0"/>
            </a:endParaRPr>
          </a:p>
        </p:txBody>
      </p:sp>
      <p:sp>
        <p:nvSpPr>
          <p:cNvPr id="2" name="TextBox 1"/>
          <p:cNvSpPr txBox="1"/>
          <p:nvPr/>
        </p:nvSpPr>
        <p:spPr>
          <a:xfrm>
            <a:off x="4876800" y="1195684"/>
            <a:ext cx="3808997" cy="923330"/>
          </a:xfrm>
          <a:prstGeom prst="rect">
            <a:avLst/>
          </a:prstGeom>
          <a:noFill/>
        </p:spPr>
        <p:txBody>
          <a:bodyPr wrap="square" lIns="91440" tIns="45720" rIns="91440" bIns="45720" rtlCol="0" anchor="t">
            <a:spAutoFit/>
          </a:bodyPr>
          <a:lstStyle/>
          <a:p>
            <a:r>
              <a:rPr lang="en-CA" dirty="0">
                <a:solidFill>
                  <a:srgbClr val="C00000"/>
                </a:solidFill>
                <a:ea typeface="Lato Light"/>
                <a:cs typeface="Times New Roman"/>
              </a:rPr>
              <a:t>1. Click the + sign in the top-left corner to Create a new VoiceThread.</a:t>
            </a:r>
            <a:endParaRPr lang="en-CA" sz="1800" dirty="0">
              <a:solidFill>
                <a:srgbClr val="C00000"/>
              </a:solidFill>
              <a:ea typeface="Lato Light"/>
              <a:cs typeface="Times New Roman"/>
            </a:endParaRPr>
          </a:p>
          <a:p>
            <a:r>
              <a:rPr lang="en-US" dirty="0">
                <a:solidFill>
                  <a:srgbClr val="C00000"/>
                </a:solidFill>
                <a:ea typeface="Lato Light"/>
                <a:cs typeface="Calibri"/>
              </a:rPr>
              <a:t>   </a:t>
            </a:r>
            <a:endParaRPr lang="en-US" sz="1800" dirty="0">
              <a:solidFill>
                <a:srgbClr val="C00000"/>
              </a:solidFill>
              <a:cs typeface="Calibri"/>
            </a:endParaRPr>
          </a:p>
        </p:txBody>
      </p:sp>
      <p:pic>
        <p:nvPicPr>
          <p:cNvPr id="3" name="Picture 2">
            <a:extLst>
              <a:ext uri="{FF2B5EF4-FFF2-40B4-BE49-F238E27FC236}">
                <a16:creationId xmlns:a16="http://schemas.microsoft.com/office/drawing/2014/main" id="{1C46EB8F-93A6-5601-2B26-4EC4A86A6A7D}"/>
              </a:ext>
            </a:extLst>
          </p:cNvPr>
          <p:cNvPicPr>
            <a:picLocks noChangeAspect="1"/>
          </p:cNvPicPr>
          <p:nvPr/>
        </p:nvPicPr>
        <p:blipFill>
          <a:blip r:embed="rId3"/>
          <a:stretch>
            <a:fillRect/>
          </a:stretch>
        </p:blipFill>
        <p:spPr>
          <a:xfrm>
            <a:off x="6291594" y="4353481"/>
            <a:ext cx="2819400" cy="790019"/>
          </a:xfrm>
          <a:prstGeom prst="rect">
            <a:avLst/>
          </a:prstGeom>
        </p:spPr>
      </p:pic>
      <p:pic>
        <p:nvPicPr>
          <p:cNvPr id="11" name="Picture 10">
            <a:extLst>
              <a:ext uri="{FF2B5EF4-FFF2-40B4-BE49-F238E27FC236}">
                <a16:creationId xmlns:a16="http://schemas.microsoft.com/office/drawing/2014/main" id="{A62341C1-20F0-359D-FBD6-48700B5C0644}"/>
              </a:ext>
            </a:extLst>
          </p:cNvPr>
          <p:cNvPicPr>
            <a:picLocks noChangeAspect="1"/>
          </p:cNvPicPr>
          <p:nvPr/>
        </p:nvPicPr>
        <p:blipFill>
          <a:blip r:embed="rId4"/>
          <a:stretch>
            <a:fillRect/>
          </a:stretch>
        </p:blipFill>
        <p:spPr>
          <a:xfrm>
            <a:off x="412751" y="1276350"/>
            <a:ext cx="3321049" cy="1593293"/>
          </a:xfrm>
          <a:prstGeom prst="rect">
            <a:avLst/>
          </a:prstGeom>
        </p:spPr>
      </p:pic>
      <p:cxnSp>
        <p:nvCxnSpPr>
          <p:cNvPr id="12" name="Straight Arrow Connector 11">
            <a:extLst>
              <a:ext uri="{FF2B5EF4-FFF2-40B4-BE49-F238E27FC236}">
                <a16:creationId xmlns:a16="http://schemas.microsoft.com/office/drawing/2014/main" id="{40C5BF36-FB11-95DB-11B6-62228E5F4431}"/>
              </a:ext>
            </a:extLst>
          </p:cNvPr>
          <p:cNvCxnSpPr>
            <a:cxnSpLocks/>
          </p:cNvCxnSpPr>
          <p:nvPr/>
        </p:nvCxnSpPr>
        <p:spPr>
          <a:xfrm flipH="1" flipV="1">
            <a:off x="685800" y="1352550"/>
            <a:ext cx="4211052" cy="5650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B9E101-36F2-4CF3-60B0-B3C93B5EDA3C}"/>
              </a:ext>
            </a:extLst>
          </p:cNvPr>
          <p:cNvSpPr txBox="1"/>
          <p:nvPr/>
        </p:nvSpPr>
        <p:spPr>
          <a:xfrm>
            <a:off x="4896852" y="2074617"/>
            <a:ext cx="3808997" cy="923330"/>
          </a:xfrm>
          <a:prstGeom prst="rect">
            <a:avLst/>
          </a:prstGeom>
          <a:noFill/>
        </p:spPr>
        <p:txBody>
          <a:bodyPr wrap="square" lIns="91440" tIns="45720" rIns="91440" bIns="45720" rtlCol="0" anchor="t">
            <a:spAutoFit/>
          </a:bodyPr>
          <a:lstStyle/>
          <a:p>
            <a:r>
              <a:rPr lang="en-CA" dirty="0">
                <a:solidFill>
                  <a:srgbClr val="C00000"/>
                </a:solidFill>
                <a:ea typeface="Lato Light"/>
                <a:cs typeface="Times New Roman"/>
              </a:rPr>
              <a:t>2. Click “Add from device” to upload the PDF of your poster.</a:t>
            </a:r>
            <a:endParaRPr lang="en-CA" sz="1800" dirty="0">
              <a:solidFill>
                <a:srgbClr val="C00000"/>
              </a:solidFill>
              <a:ea typeface="Lato Light"/>
              <a:cs typeface="Times New Roman"/>
            </a:endParaRPr>
          </a:p>
          <a:p>
            <a:r>
              <a:rPr lang="en-US" dirty="0">
                <a:solidFill>
                  <a:srgbClr val="C00000"/>
                </a:solidFill>
                <a:ea typeface="Lato Light"/>
                <a:cs typeface="Calibri"/>
              </a:rPr>
              <a:t>   </a:t>
            </a:r>
            <a:endParaRPr lang="en-US" sz="1800" dirty="0">
              <a:solidFill>
                <a:srgbClr val="C00000"/>
              </a:solidFill>
              <a:cs typeface="Calibri"/>
            </a:endParaRPr>
          </a:p>
        </p:txBody>
      </p:sp>
      <p:cxnSp>
        <p:nvCxnSpPr>
          <p:cNvPr id="17" name="Straight Arrow Connector 16">
            <a:extLst>
              <a:ext uri="{FF2B5EF4-FFF2-40B4-BE49-F238E27FC236}">
                <a16:creationId xmlns:a16="http://schemas.microsoft.com/office/drawing/2014/main" id="{9FD64319-C5B1-9985-0D4C-B78E2F4DDEDE}"/>
              </a:ext>
            </a:extLst>
          </p:cNvPr>
          <p:cNvCxnSpPr>
            <a:cxnSpLocks/>
          </p:cNvCxnSpPr>
          <p:nvPr/>
        </p:nvCxnSpPr>
        <p:spPr>
          <a:xfrm flipH="1">
            <a:off x="1828800" y="2250407"/>
            <a:ext cx="3105150" cy="2547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E040318-AFB1-6C61-1BC1-18CCC9B8ADC6}"/>
              </a:ext>
            </a:extLst>
          </p:cNvPr>
          <p:cNvPicPr>
            <a:picLocks noChangeAspect="1"/>
          </p:cNvPicPr>
          <p:nvPr/>
        </p:nvPicPr>
        <p:blipFill>
          <a:blip r:embed="rId5"/>
          <a:stretch>
            <a:fillRect/>
          </a:stretch>
        </p:blipFill>
        <p:spPr>
          <a:xfrm>
            <a:off x="412751" y="2971562"/>
            <a:ext cx="2274573" cy="2001778"/>
          </a:xfrm>
          <a:prstGeom prst="rect">
            <a:avLst/>
          </a:prstGeom>
        </p:spPr>
      </p:pic>
      <p:sp>
        <p:nvSpPr>
          <p:cNvPr id="15" name="TextBox 14">
            <a:extLst>
              <a:ext uri="{FF2B5EF4-FFF2-40B4-BE49-F238E27FC236}">
                <a16:creationId xmlns:a16="http://schemas.microsoft.com/office/drawing/2014/main" id="{0FABCC9D-13BD-3913-C981-BBE98A79EA26}"/>
              </a:ext>
            </a:extLst>
          </p:cNvPr>
          <p:cNvSpPr txBox="1"/>
          <p:nvPr/>
        </p:nvSpPr>
        <p:spPr>
          <a:xfrm>
            <a:off x="4896851" y="3007393"/>
            <a:ext cx="3808997" cy="369332"/>
          </a:xfrm>
          <a:prstGeom prst="rect">
            <a:avLst/>
          </a:prstGeom>
          <a:noFill/>
        </p:spPr>
        <p:txBody>
          <a:bodyPr wrap="square" lIns="91440" tIns="45720" rIns="91440" bIns="45720" rtlCol="0" anchor="t">
            <a:spAutoFit/>
          </a:bodyPr>
          <a:lstStyle/>
          <a:p>
            <a:r>
              <a:rPr lang="en-CA" dirty="0">
                <a:solidFill>
                  <a:srgbClr val="C00000"/>
                </a:solidFill>
                <a:ea typeface="Lato Light"/>
                <a:cs typeface="Times New Roman"/>
              </a:rPr>
              <a:t>3. Record </a:t>
            </a:r>
            <a:r>
              <a:rPr lang="en-US" dirty="0">
                <a:solidFill>
                  <a:srgbClr val="C00000"/>
                </a:solidFill>
                <a:ea typeface="Lato Light"/>
                <a:cs typeface="Times New Roman"/>
              </a:rPr>
              <a:t>your 5-minute voiceover.</a:t>
            </a:r>
            <a:endParaRPr lang="en-US" sz="1800" dirty="0">
              <a:solidFill>
                <a:srgbClr val="C00000"/>
              </a:solidFill>
              <a:cs typeface="Calibri"/>
            </a:endParaRPr>
          </a:p>
        </p:txBody>
      </p:sp>
      <p:cxnSp>
        <p:nvCxnSpPr>
          <p:cNvPr id="18" name="Straight Arrow Connector 17">
            <a:extLst>
              <a:ext uri="{FF2B5EF4-FFF2-40B4-BE49-F238E27FC236}">
                <a16:creationId xmlns:a16="http://schemas.microsoft.com/office/drawing/2014/main" id="{5E0C0549-6289-E9C5-5C50-88AEC0A789D6}"/>
              </a:ext>
            </a:extLst>
          </p:cNvPr>
          <p:cNvCxnSpPr>
            <a:cxnSpLocks/>
          </p:cNvCxnSpPr>
          <p:nvPr/>
        </p:nvCxnSpPr>
        <p:spPr>
          <a:xfrm flipH="1">
            <a:off x="1371600" y="3230465"/>
            <a:ext cx="3409950" cy="40808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46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E4F0E-3977-1A91-400A-52319AC96C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9C5D3B6-3A46-C5B8-ADAD-6D968BD44308}"/>
              </a:ext>
            </a:extLst>
          </p:cNvPr>
          <p:cNvPicPr>
            <a:picLocks noChangeAspect="1"/>
          </p:cNvPicPr>
          <p:nvPr/>
        </p:nvPicPr>
        <p:blipFill>
          <a:blip r:embed="rId3"/>
          <a:stretch>
            <a:fillRect/>
          </a:stretch>
        </p:blipFill>
        <p:spPr>
          <a:xfrm>
            <a:off x="412751" y="1305561"/>
            <a:ext cx="4285951" cy="1904538"/>
          </a:xfrm>
          <a:prstGeom prst="rect">
            <a:avLst/>
          </a:prstGeom>
        </p:spPr>
      </p:pic>
      <p:sp>
        <p:nvSpPr>
          <p:cNvPr id="5" name="Text Placeholder 4">
            <a:extLst>
              <a:ext uri="{FF2B5EF4-FFF2-40B4-BE49-F238E27FC236}">
                <a16:creationId xmlns:a16="http://schemas.microsoft.com/office/drawing/2014/main" id="{984C80C4-49AB-9118-3053-42A7A5C3944D}"/>
              </a:ext>
            </a:extLst>
          </p:cNvPr>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pPr>
            <a:r>
              <a:rPr lang="en-CA" sz="2400" b="1" dirty="0">
                <a:solidFill>
                  <a:schemeClr val="tx1"/>
                </a:solidFill>
                <a:latin typeface="Noto sans"/>
                <a:ea typeface="Lato Thin" panose="020F0502020204030203" pitchFamily="34" charset="0"/>
                <a:cs typeface="Lato Thin" panose="020F0502020204030203" pitchFamily="34" charset="0"/>
              </a:rPr>
              <a:t>Instructions to Upload </a:t>
            </a:r>
            <a:r>
              <a:rPr lang="en-CA" sz="2400" b="1" dirty="0">
                <a:solidFill>
                  <a:srgbClr val="FC60FF"/>
                </a:solidFill>
                <a:latin typeface="Noto sans"/>
                <a:ea typeface="Lato Thin" panose="020F0502020204030203" pitchFamily="34" charset="0"/>
                <a:cs typeface="Lato Thin" panose="020F0502020204030203" pitchFamily="34" charset="0"/>
              </a:rPr>
              <a:t>E-poster </a:t>
            </a:r>
            <a:r>
              <a:rPr lang="en-CA" sz="1200" dirty="0">
                <a:solidFill>
                  <a:schemeClr val="tx1"/>
                </a:solidFill>
                <a:latin typeface="Noto sans"/>
                <a:ea typeface="Lato Thin" panose="020F0502020204030203" pitchFamily="34" charset="0"/>
                <a:cs typeface="Lato Thin" panose="020F0502020204030203" pitchFamily="34" charset="0"/>
              </a:rPr>
              <a:t>(continued)</a:t>
            </a:r>
            <a:endParaRPr lang="en-US" sz="2400" dirty="0">
              <a:solidFill>
                <a:schemeClr val="tx1"/>
              </a:solidFill>
              <a:latin typeface="Noto sans"/>
              <a:ea typeface="Lato Thin" panose="020F0502020204030203" pitchFamily="34" charset="0"/>
              <a:cs typeface="Lato Thin" panose="020F0502020204030203" pitchFamily="34" charset="0"/>
            </a:endParaRPr>
          </a:p>
        </p:txBody>
      </p:sp>
      <p:sp>
        <p:nvSpPr>
          <p:cNvPr id="2" name="TextBox 1">
            <a:extLst>
              <a:ext uri="{FF2B5EF4-FFF2-40B4-BE49-F238E27FC236}">
                <a16:creationId xmlns:a16="http://schemas.microsoft.com/office/drawing/2014/main" id="{E80B5400-0EB9-C2EC-F3AC-1CF49683C414}"/>
              </a:ext>
            </a:extLst>
          </p:cNvPr>
          <p:cNvSpPr txBox="1"/>
          <p:nvPr/>
        </p:nvSpPr>
        <p:spPr>
          <a:xfrm>
            <a:off x="4876800" y="1195684"/>
            <a:ext cx="3808997" cy="923330"/>
          </a:xfrm>
          <a:prstGeom prst="rect">
            <a:avLst/>
          </a:prstGeom>
          <a:noFill/>
        </p:spPr>
        <p:txBody>
          <a:bodyPr wrap="square" lIns="91440" tIns="45720" rIns="91440" bIns="45720" rtlCol="0" anchor="t">
            <a:spAutoFit/>
          </a:bodyPr>
          <a:lstStyle/>
          <a:p>
            <a:r>
              <a:rPr lang="en-CA" dirty="0">
                <a:solidFill>
                  <a:srgbClr val="C00000"/>
                </a:solidFill>
                <a:ea typeface="Lato Light"/>
                <a:cs typeface="Times New Roman"/>
              </a:rPr>
              <a:t>4. Click “Untitled” and replace with the title of your poster</a:t>
            </a:r>
            <a:endParaRPr lang="en-CA" sz="1800" dirty="0">
              <a:solidFill>
                <a:srgbClr val="C00000"/>
              </a:solidFill>
              <a:ea typeface="Lato Light"/>
              <a:cs typeface="Times New Roman"/>
            </a:endParaRPr>
          </a:p>
          <a:p>
            <a:r>
              <a:rPr lang="en-US" dirty="0">
                <a:solidFill>
                  <a:srgbClr val="C00000"/>
                </a:solidFill>
                <a:ea typeface="Lato Light"/>
                <a:cs typeface="Calibri"/>
              </a:rPr>
              <a:t>   </a:t>
            </a:r>
            <a:endParaRPr lang="en-US" sz="1800" dirty="0">
              <a:solidFill>
                <a:srgbClr val="C00000"/>
              </a:solidFill>
              <a:cs typeface="Calibri"/>
            </a:endParaRPr>
          </a:p>
        </p:txBody>
      </p:sp>
      <p:pic>
        <p:nvPicPr>
          <p:cNvPr id="3" name="Picture 2">
            <a:extLst>
              <a:ext uri="{FF2B5EF4-FFF2-40B4-BE49-F238E27FC236}">
                <a16:creationId xmlns:a16="http://schemas.microsoft.com/office/drawing/2014/main" id="{80FCE9A3-769B-F6CD-206E-4A19978F58A2}"/>
              </a:ext>
            </a:extLst>
          </p:cNvPr>
          <p:cNvPicPr>
            <a:picLocks noChangeAspect="1"/>
          </p:cNvPicPr>
          <p:nvPr/>
        </p:nvPicPr>
        <p:blipFill>
          <a:blip r:embed="rId4"/>
          <a:stretch>
            <a:fillRect/>
          </a:stretch>
        </p:blipFill>
        <p:spPr>
          <a:xfrm>
            <a:off x="6291594" y="4353481"/>
            <a:ext cx="2819400" cy="790019"/>
          </a:xfrm>
          <a:prstGeom prst="rect">
            <a:avLst/>
          </a:prstGeom>
        </p:spPr>
      </p:pic>
      <p:cxnSp>
        <p:nvCxnSpPr>
          <p:cNvPr id="12" name="Straight Arrow Connector 11">
            <a:extLst>
              <a:ext uri="{FF2B5EF4-FFF2-40B4-BE49-F238E27FC236}">
                <a16:creationId xmlns:a16="http://schemas.microsoft.com/office/drawing/2014/main" id="{B3D834B3-8CF5-E452-B712-5267333E645D}"/>
              </a:ext>
            </a:extLst>
          </p:cNvPr>
          <p:cNvCxnSpPr>
            <a:cxnSpLocks/>
          </p:cNvCxnSpPr>
          <p:nvPr/>
        </p:nvCxnSpPr>
        <p:spPr>
          <a:xfrm flipH="1">
            <a:off x="1447800" y="1409059"/>
            <a:ext cx="3449052" cy="2393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4BCF1D-3397-BBEA-812B-7DBCD31D698A}"/>
              </a:ext>
            </a:extLst>
          </p:cNvPr>
          <p:cNvSpPr txBox="1"/>
          <p:nvPr/>
        </p:nvSpPr>
        <p:spPr>
          <a:xfrm>
            <a:off x="4896852" y="2074617"/>
            <a:ext cx="3808997" cy="1754326"/>
          </a:xfrm>
          <a:prstGeom prst="rect">
            <a:avLst/>
          </a:prstGeom>
          <a:noFill/>
        </p:spPr>
        <p:txBody>
          <a:bodyPr wrap="square" lIns="91440" tIns="45720" rIns="91440" bIns="45720" rtlCol="0" anchor="t">
            <a:spAutoFit/>
          </a:bodyPr>
          <a:lstStyle/>
          <a:p>
            <a:r>
              <a:rPr lang="en-CA" dirty="0">
                <a:solidFill>
                  <a:srgbClr val="C00000"/>
                </a:solidFill>
                <a:ea typeface="Lato Light"/>
                <a:cs typeface="Times New Roman"/>
              </a:rPr>
              <a:t>5. </a:t>
            </a:r>
            <a:r>
              <a:rPr lang="en-US" dirty="0">
                <a:solidFill>
                  <a:srgbClr val="C00000"/>
                </a:solidFill>
                <a:ea typeface="Lato Light"/>
                <a:cs typeface="Times New Roman"/>
              </a:rPr>
              <a:t>Click Settings an</a:t>
            </a:r>
            <a:r>
              <a:rPr lang="en-CA" dirty="0">
                <a:solidFill>
                  <a:srgbClr val="C00000"/>
                </a:solidFill>
                <a:ea typeface="Lato Light"/>
                <a:cs typeface="Times New Roman"/>
              </a:rPr>
              <a:t>d </a:t>
            </a:r>
            <a:r>
              <a:rPr lang="en-CA" dirty="0">
                <a:solidFill>
                  <a:srgbClr val="C00000"/>
                </a:solidFill>
                <a:ea typeface="Lato"/>
                <a:cs typeface="Times New Roman"/>
              </a:rPr>
              <a:t>de-select the download function and the export function</a:t>
            </a:r>
            <a:r>
              <a:rPr lang="en-CA" dirty="0">
                <a:solidFill>
                  <a:srgbClr val="C00000"/>
                </a:solidFill>
                <a:ea typeface="Lato Light"/>
                <a:cs typeface="Times New Roman"/>
              </a:rPr>
              <a:t>. This will block anyone from saving your presentation to their computer.</a:t>
            </a:r>
            <a:endParaRPr lang="en-CA" dirty="0">
              <a:solidFill>
                <a:srgbClr val="000000"/>
              </a:solidFill>
              <a:ea typeface="Lato Light"/>
              <a:cs typeface="Times New Roman"/>
            </a:endParaRPr>
          </a:p>
          <a:p>
            <a:endParaRPr lang="en-US" sz="1800" dirty="0">
              <a:solidFill>
                <a:srgbClr val="C00000"/>
              </a:solidFill>
              <a:cs typeface="Calibri"/>
            </a:endParaRPr>
          </a:p>
        </p:txBody>
      </p:sp>
      <p:cxnSp>
        <p:nvCxnSpPr>
          <p:cNvPr id="17" name="Straight Arrow Connector 16">
            <a:extLst>
              <a:ext uri="{FF2B5EF4-FFF2-40B4-BE49-F238E27FC236}">
                <a16:creationId xmlns:a16="http://schemas.microsoft.com/office/drawing/2014/main" id="{04040FB1-9890-E853-F6A7-B922EC9D22C8}"/>
              </a:ext>
            </a:extLst>
          </p:cNvPr>
          <p:cNvCxnSpPr>
            <a:cxnSpLocks/>
          </p:cNvCxnSpPr>
          <p:nvPr/>
        </p:nvCxnSpPr>
        <p:spPr>
          <a:xfrm flipH="1" flipV="1">
            <a:off x="2514600" y="2038350"/>
            <a:ext cx="2419350" cy="21205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5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514349" y="685801"/>
            <a:ext cx="8191500" cy="1125140"/>
          </a:xfrm>
          <a:prstGeom prst="rect">
            <a:avLst/>
          </a:prstGeom>
        </p:spPr>
        <p:txBody>
          <a:bodyPr vert="horz" lIns="91434" tIns="45717" rIns="91434" bIns="45717"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n-US" sz="2400" b="1" dirty="0">
                <a:solidFill>
                  <a:schemeClr val="accent1">
                    <a:lumMod val="50000"/>
                  </a:schemeClr>
                </a:solidFill>
                <a:latin typeface="Noto sans"/>
              </a:rPr>
              <a:t>Sharing Your Slides with the Poster Judge </a:t>
            </a:r>
          </a:p>
          <a:p>
            <a:pPr fontAlgn="auto">
              <a:spcAft>
                <a:spcPts val="0"/>
              </a:spcAft>
            </a:pPr>
            <a:r>
              <a:rPr lang="en-US" sz="2400" b="1" dirty="0">
                <a:solidFill>
                  <a:schemeClr val="accent1">
                    <a:lumMod val="50000"/>
                  </a:schemeClr>
                </a:solidFill>
                <a:latin typeface="Noto sans"/>
              </a:rPr>
              <a:t>          </a:t>
            </a:r>
          </a:p>
        </p:txBody>
      </p:sp>
      <p:sp>
        <p:nvSpPr>
          <p:cNvPr id="2" name="TextBox 1"/>
          <p:cNvSpPr txBox="1"/>
          <p:nvPr/>
        </p:nvSpPr>
        <p:spPr>
          <a:xfrm>
            <a:off x="3962399" y="1123950"/>
            <a:ext cx="5181601" cy="3077766"/>
          </a:xfrm>
          <a:prstGeom prst="rect">
            <a:avLst/>
          </a:prstGeom>
          <a:solidFill>
            <a:schemeClr val="bg1"/>
          </a:solidFill>
        </p:spPr>
        <p:txBody>
          <a:bodyPr wrap="square" rtlCol="0">
            <a:spAutoFit/>
          </a:bodyPr>
          <a:lstStyle/>
          <a:p>
            <a:endParaRPr lang="en-US" sz="700" dirty="0">
              <a:solidFill>
                <a:srgbClr val="C00000"/>
              </a:solidFill>
            </a:endParaRPr>
          </a:p>
          <a:p>
            <a:r>
              <a:rPr lang="en-US" sz="1500" dirty="0">
                <a:solidFill>
                  <a:srgbClr val="C00000"/>
                </a:solidFill>
              </a:rPr>
              <a:t>Step 1: Click Share.</a:t>
            </a:r>
          </a:p>
          <a:p>
            <a:r>
              <a:rPr lang="en-US" sz="1500" dirty="0">
                <a:solidFill>
                  <a:srgbClr val="C00000"/>
                </a:solidFill>
              </a:rPr>
              <a:t>           </a:t>
            </a:r>
          </a:p>
          <a:p>
            <a:endParaRPr lang="en-US" sz="700" dirty="0">
              <a:solidFill>
                <a:srgbClr val="C00000"/>
              </a:solidFill>
            </a:endParaRPr>
          </a:p>
          <a:p>
            <a:endParaRPr lang="en-US" sz="1500" dirty="0">
              <a:solidFill>
                <a:srgbClr val="C00000"/>
              </a:solidFill>
            </a:endParaRPr>
          </a:p>
          <a:p>
            <a:endParaRPr lang="en-US" sz="1500" dirty="0">
              <a:solidFill>
                <a:srgbClr val="C00000"/>
              </a:solidFill>
            </a:endParaRPr>
          </a:p>
          <a:p>
            <a:endParaRPr lang="en-US" sz="1500" dirty="0">
              <a:solidFill>
                <a:srgbClr val="C00000"/>
              </a:solidFill>
            </a:endParaRPr>
          </a:p>
          <a:p>
            <a:r>
              <a:rPr lang="en-US" sz="1500" dirty="0">
                <a:solidFill>
                  <a:srgbClr val="C00000"/>
                </a:solidFill>
              </a:rPr>
              <a:t>Step 2: Once the Share pop-up window opens, click on </a:t>
            </a:r>
          </a:p>
          <a:p>
            <a:r>
              <a:rPr lang="en-US" sz="1500" dirty="0">
                <a:solidFill>
                  <a:srgbClr val="C00000"/>
                </a:solidFill>
              </a:rPr>
              <a:t>             ‘Add people’ button and add Jude as a contact:</a:t>
            </a:r>
          </a:p>
          <a:p>
            <a:endParaRPr lang="en-US" sz="1500" dirty="0">
              <a:solidFill>
                <a:srgbClr val="C00000"/>
              </a:solidFill>
            </a:endParaRPr>
          </a:p>
          <a:p>
            <a:r>
              <a:rPr lang="en-US" sz="1500" dirty="0">
                <a:solidFill>
                  <a:srgbClr val="C00000"/>
                </a:solidFill>
              </a:rPr>
              <a:t>	Name: Jude Villareal</a:t>
            </a:r>
          </a:p>
          <a:p>
            <a:r>
              <a:rPr lang="en-US" sz="1500" dirty="0">
                <a:solidFill>
                  <a:srgbClr val="C00000"/>
                </a:solidFill>
              </a:rPr>
              <a:t> 	Email: </a:t>
            </a:r>
            <a:r>
              <a:rPr lang="en-US" sz="1500" dirty="0">
                <a:solidFill>
                  <a:srgbClr val="C00000"/>
                </a:solidFill>
                <a:hlinkClick r:id="rId3"/>
              </a:rPr>
              <a:t>jude.villareal@uhn.ca</a:t>
            </a:r>
            <a:endParaRPr lang="en-US" sz="1500" dirty="0">
              <a:solidFill>
                <a:srgbClr val="C00000"/>
              </a:solidFill>
            </a:endParaRPr>
          </a:p>
          <a:p>
            <a:endParaRPr lang="en-US" sz="1500" dirty="0">
              <a:solidFill>
                <a:srgbClr val="C00000"/>
              </a:solidFill>
            </a:endParaRPr>
          </a:p>
          <a:p>
            <a:r>
              <a:rPr lang="en-US" sz="1500" dirty="0">
                <a:solidFill>
                  <a:srgbClr val="C00000"/>
                </a:solidFill>
              </a:rPr>
              <a:t>              </a:t>
            </a:r>
            <a:endParaRPr lang="en-US" sz="700" dirty="0">
              <a:solidFill>
                <a:srgbClr val="C00000"/>
              </a:solidFill>
            </a:endParaRPr>
          </a:p>
        </p:txBody>
      </p:sp>
      <p:pic>
        <p:nvPicPr>
          <p:cNvPr id="3" name="Picture 2">
            <a:extLst>
              <a:ext uri="{FF2B5EF4-FFF2-40B4-BE49-F238E27FC236}">
                <a16:creationId xmlns:a16="http://schemas.microsoft.com/office/drawing/2014/main" id="{CAC40B84-6392-FD4E-5B8F-F2DFEC4BEEC5}"/>
              </a:ext>
            </a:extLst>
          </p:cNvPr>
          <p:cNvPicPr>
            <a:picLocks noChangeAspect="1"/>
          </p:cNvPicPr>
          <p:nvPr/>
        </p:nvPicPr>
        <p:blipFill>
          <a:blip r:embed="rId4"/>
          <a:stretch>
            <a:fillRect/>
          </a:stretch>
        </p:blipFill>
        <p:spPr>
          <a:xfrm>
            <a:off x="6291594" y="4353481"/>
            <a:ext cx="2819400" cy="790019"/>
          </a:xfrm>
          <a:prstGeom prst="rect">
            <a:avLst/>
          </a:prstGeom>
        </p:spPr>
      </p:pic>
      <p:pic>
        <p:nvPicPr>
          <p:cNvPr id="7" name="Picture 6">
            <a:extLst>
              <a:ext uri="{FF2B5EF4-FFF2-40B4-BE49-F238E27FC236}">
                <a16:creationId xmlns:a16="http://schemas.microsoft.com/office/drawing/2014/main" id="{A734FCE1-93F9-0ED1-03DB-E0C13CD2FA9D}"/>
              </a:ext>
            </a:extLst>
          </p:cNvPr>
          <p:cNvPicPr>
            <a:picLocks noChangeAspect="1"/>
          </p:cNvPicPr>
          <p:nvPr/>
        </p:nvPicPr>
        <p:blipFill>
          <a:blip r:embed="rId5"/>
          <a:stretch>
            <a:fillRect/>
          </a:stretch>
        </p:blipFill>
        <p:spPr>
          <a:xfrm>
            <a:off x="381000" y="1267208"/>
            <a:ext cx="2598928" cy="1019833"/>
          </a:xfrm>
          <a:prstGeom prst="rect">
            <a:avLst/>
          </a:prstGeom>
        </p:spPr>
      </p:pic>
      <p:cxnSp>
        <p:nvCxnSpPr>
          <p:cNvPr id="22" name="Straight Arrow Connector 21"/>
          <p:cNvCxnSpPr>
            <a:cxnSpLocks/>
          </p:cNvCxnSpPr>
          <p:nvPr/>
        </p:nvCxnSpPr>
        <p:spPr>
          <a:xfrm flipH="1">
            <a:off x="2133600" y="1488162"/>
            <a:ext cx="1828799" cy="53915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59C104B-2989-3066-384C-723CEFAAF0EF}"/>
              </a:ext>
            </a:extLst>
          </p:cNvPr>
          <p:cNvPicPr>
            <a:picLocks noChangeAspect="1"/>
          </p:cNvPicPr>
          <p:nvPr/>
        </p:nvPicPr>
        <p:blipFill>
          <a:blip r:embed="rId6"/>
          <a:stretch>
            <a:fillRect/>
          </a:stretch>
        </p:blipFill>
        <p:spPr>
          <a:xfrm>
            <a:off x="355600" y="2503422"/>
            <a:ext cx="3478927" cy="1351926"/>
          </a:xfrm>
          <a:prstGeom prst="rect">
            <a:avLst/>
          </a:prstGeom>
        </p:spPr>
      </p:pic>
      <p:cxnSp>
        <p:nvCxnSpPr>
          <p:cNvPr id="30" name="Straight Arrow Connector 29"/>
          <p:cNvCxnSpPr>
            <a:cxnSpLocks/>
          </p:cNvCxnSpPr>
          <p:nvPr/>
        </p:nvCxnSpPr>
        <p:spPr>
          <a:xfrm flipH="1">
            <a:off x="3505200" y="2763142"/>
            <a:ext cx="571500" cy="6468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59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16515EE55E9409EDAEF0F74A189B7" ma:contentTypeVersion="10" ma:contentTypeDescription="Create a new document." ma:contentTypeScope="" ma:versionID="7c03f7decfcc55293cd0e0aaf2ea76f7">
  <xsd:schema xmlns:xsd="http://www.w3.org/2001/XMLSchema" xmlns:p="http://schemas.microsoft.com/office/2006/metadata/properties" targetNamespace="http://schemas.microsoft.com/office/2006/metadata/properties" ma:root="true" ma:fieldsID="50505ed1f2826407f9e7eec5e461501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478E9-6D27-43E5-A4A4-95176DC3F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9BF76BF-A342-47E0-A46E-921053E26266}">
  <ds:schemaRefs>
    <ds:schemaRef ds:uri="http://schemas.microsoft.com/office/2006/metadata/longProperties"/>
  </ds:schemaRefs>
</ds:datastoreItem>
</file>

<file path=customXml/itemProps3.xml><?xml version="1.0" encoding="utf-8"?>
<ds:datastoreItem xmlns:ds="http://schemas.openxmlformats.org/officeDocument/2006/customXml" ds:itemID="{6B5C6D83-CCAF-4B49-93C1-55F072F64697}">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s>
</ds:datastoreItem>
</file>

<file path=customXml/itemProps4.xml><?xml version="1.0" encoding="utf-8"?>
<ds:datastoreItem xmlns:ds="http://schemas.openxmlformats.org/officeDocument/2006/customXml" ds:itemID="{8DB622EA-4D81-43F2-BA66-68E068CB0F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18552</TotalTime>
  <Words>874</Words>
  <Application>Microsoft Office PowerPoint</Application>
  <PresentationFormat>On-screen Show (16:9)</PresentationFormat>
  <Paragraphs>129</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Calibri</vt:lpstr>
      <vt:lpstr>Calibri Light</vt:lpstr>
      <vt:lpstr>Lato</vt:lpstr>
      <vt:lpstr>Lato Light</vt:lpstr>
      <vt:lpstr>Lato Regular</vt:lpstr>
      <vt:lpstr>Noto sans</vt:lpstr>
      <vt:lpstr>Times</vt:lpstr>
      <vt:lpstr>Times New Roman</vt:lpstr>
      <vt:lpstr>Office Theme</vt:lpstr>
      <vt:lpstr>PowerPoint Presentation</vt:lpstr>
      <vt:lpstr>PowerPoint Presentation</vt:lpstr>
      <vt:lpstr>PowerPoint Presentation</vt:lpstr>
      <vt:lpstr>PowerPoint Presentation</vt:lpstr>
      <vt:lpstr> POSTER TITLE Authors: First LastName1, First LastName1,2, First LastName   1 Authors’ Affiliation 2 Authors’ Affiliation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Health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TGH PPT Template</dc:title>
  <dc:creator>University Health Network</dc:creator>
  <cp:lastModifiedBy>Villareal, Jude</cp:lastModifiedBy>
  <cp:revision>1633</cp:revision>
  <cp:lastPrinted>2020-09-18T16:07:04Z</cp:lastPrinted>
  <dcterms:created xsi:type="dcterms:W3CDTF">1999-06-17T19:11:11Z</dcterms:created>
  <dcterms:modified xsi:type="dcterms:W3CDTF">2026-04-13T20:01:31Z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ID_GUID">
    <vt:lpwstr/>
  </property>
  <property fmtid="{D5CDD505-2E9C-101B-9397-08002B2CF9AE}" pid="3" name="Folder">
    <vt:lpwstr>Public_Affairs/Templates/UHN/Miscellaneous</vt:lpwstr>
  </property>
  <property fmtid="{D5CDD505-2E9C-101B-9397-08002B2CF9AE}" pid="4" name="HyperLink">
    <vt:lpwstr>http://intranet.uhn.ca/pdf/frame.asp?Page=http://documents.uhn.ca/sites/uhn/Public_Affairs/Templates/UHN/Miscellaneous/UHNPROD004925.pot</vt:lpwstr>
  </property>
  <property fmtid="{D5CDD505-2E9C-101B-9397-08002B2CF9AE}" pid="5" name="Format">
    <vt:lpwstr>Pass Through as Native</vt:lpwstr>
  </property>
  <property fmtid="{D5CDD505-2E9C-101B-9397-08002B2CF9AE}" pid="6" name="ContentTypeId">
    <vt:lpwstr>0x01010050FB63A4A0A1F548857DC498918AD5A1</vt:lpwstr>
  </property>
  <property fmtid="{D5CDD505-2E9C-101B-9397-08002B2CF9AE}" pid="7" name="Slides">
    <vt:lpwstr>2</vt:lpwstr>
  </property>
  <property fmtid="{D5CDD505-2E9C-101B-9397-08002B2CF9AE}" pid="8" name="PolicyNumber">
    <vt:lpwstr>PA.TEMPL.UHN.MISC.004</vt:lpwstr>
  </property>
  <property fmtid="{D5CDD505-2E9C-101B-9397-08002B2CF9AE}" pid="9" name="ContentType">
    <vt:lpwstr>Document</vt:lpwstr>
  </property>
</Properties>
</file>